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handoutMasterIdLst>
    <p:handoutMasterId r:id="rId7"/>
  </p:handoutMasterIdLst>
  <p:sldIdLst>
    <p:sldId id="412" r:id="rId2"/>
    <p:sldId id="411" r:id="rId3"/>
    <p:sldId id="413" r:id="rId4"/>
    <p:sldId id="414" r:id="rId5"/>
  </p:sldIdLst>
  <p:sldSz cx="12195175" cy="6859588"/>
  <p:notesSz cx="6858000" cy="9144000"/>
  <p:embeddedFontLst>
    <p:embeddedFont>
      <p:font typeface="Calibri" panose="020F0502020204030204" pitchFamily="34" charset="0"/>
      <p:regular r:id="rId8"/>
      <p:bold r:id="rId9"/>
      <p:italic r:id="rId10"/>
      <p:boldItalic r:id="rId11"/>
    </p:embeddedFont>
    <p:embeddedFont>
      <p:font typeface="Shellbold" pitchFamily="2" charset="0"/>
      <p:regular r:id="rId12"/>
      <p:bold r:id="rId13"/>
    </p:embeddedFont>
    <p:embeddedFont>
      <p:font typeface="ShellBook" pitchFamily="2" charset="0"/>
      <p:regular r:id="rId14"/>
    </p:embeddedFont>
    <p:embeddedFont>
      <p:font typeface="ShellLight" pitchFamily="2" charset="0"/>
      <p:regular r:id="rId15"/>
    </p:embeddedFont>
    <p:embeddedFont>
      <p:font typeface="ShellMedium" pitchFamily="2" charset="0"/>
      <p:regular r:id="rId16"/>
    </p:embeddedFont>
  </p:embeddedFontLst>
  <p:defaultTextStyle>
    <a:defPPr>
      <a:defRPr lang="en-US"/>
    </a:defPPr>
    <a:lvl1pPr marL="0" algn="l" defTabSz="1088776" rtl="0" eaLnBrk="1" latinLnBrk="0" hangingPunct="1">
      <a:defRPr sz="2100" kern="1200">
        <a:solidFill>
          <a:schemeClr val="tx1"/>
        </a:solidFill>
        <a:latin typeface="+mn-lt"/>
        <a:ea typeface="+mn-ea"/>
        <a:cs typeface="+mn-cs"/>
      </a:defRPr>
    </a:lvl1pPr>
    <a:lvl2pPr marL="544388" algn="l" defTabSz="1088776" rtl="0" eaLnBrk="1" latinLnBrk="0" hangingPunct="1">
      <a:defRPr sz="2100" kern="1200">
        <a:solidFill>
          <a:schemeClr val="tx1"/>
        </a:solidFill>
        <a:latin typeface="+mn-lt"/>
        <a:ea typeface="+mn-ea"/>
        <a:cs typeface="+mn-cs"/>
      </a:defRPr>
    </a:lvl2pPr>
    <a:lvl3pPr marL="1088776" algn="l" defTabSz="1088776" rtl="0" eaLnBrk="1" latinLnBrk="0" hangingPunct="1">
      <a:defRPr sz="2100" kern="1200">
        <a:solidFill>
          <a:schemeClr val="tx1"/>
        </a:solidFill>
        <a:latin typeface="+mn-lt"/>
        <a:ea typeface="+mn-ea"/>
        <a:cs typeface="+mn-cs"/>
      </a:defRPr>
    </a:lvl3pPr>
    <a:lvl4pPr marL="1633164" algn="l" defTabSz="1088776" rtl="0" eaLnBrk="1" latinLnBrk="0" hangingPunct="1">
      <a:defRPr sz="2100" kern="1200">
        <a:solidFill>
          <a:schemeClr val="tx1"/>
        </a:solidFill>
        <a:latin typeface="+mn-lt"/>
        <a:ea typeface="+mn-ea"/>
        <a:cs typeface="+mn-cs"/>
      </a:defRPr>
    </a:lvl4pPr>
    <a:lvl5pPr marL="2177552" algn="l" defTabSz="1088776" rtl="0" eaLnBrk="1" latinLnBrk="0" hangingPunct="1">
      <a:defRPr sz="2100" kern="1200">
        <a:solidFill>
          <a:schemeClr val="tx1"/>
        </a:solidFill>
        <a:latin typeface="+mn-lt"/>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0903F080-3BD5-4C50-BF2E-930377044687}">
          <p14:sldIdLst>
            <p14:sldId id="412"/>
            <p14:sldId id="411"/>
            <p14:sldId id="413"/>
            <p14:sldId id="414"/>
          </p14:sldIdLst>
        </p14:section>
      </p14:sectionLst>
    </p:ext>
    <p:ext uri="{EFAFB233-063F-42B5-8137-9DF3F51BA10A}">
      <p15:sldGuideLst xmlns:p15="http://schemas.microsoft.com/office/powerpoint/2012/main">
        <p15:guide id="1" orient="horz" pos="2161" userDrawn="1">
          <p15:clr>
            <a:srgbClr val="A4A3A4"/>
          </p15:clr>
        </p15:guide>
        <p15:guide id="2" pos="2880">
          <p15:clr>
            <a:srgbClr val="A4A3A4"/>
          </p15:clr>
        </p15:guide>
        <p15:guide id="4" pos="384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00539B"/>
    <a:srgbClr val="F01D27"/>
    <a:srgbClr val="D8C726"/>
    <a:srgbClr val="77BD43"/>
    <a:srgbClr val="F081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7679" autoAdjust="0"/>
  </p:normalViewPr>
  <p:slideViewPr>
    <p:cSldViewPr showGuides="1">
      <p:cViewPr varScale="1">
        <p:scale>
          <a:sx n="153" d="100"/>
          <a:sy n="153" d="100"/>
        </p:scale>
        <p:origin x="184" y="1448"/>
      </p:cViewPr>
      <p:guideLst>
        <p:guide orient="horz" pos="2161"/>
        <p:guide pos="2880"/>
        <p:guide pos="3841"/>
      </p:guideLst>
    </p:cSldViewPr>
  </p:slideViewPr>
  <p:notesTextViewPr>
    <p:cViewPr>
      <p:scale>
        <a:sx n="1" d="1"/>
        <a:sy n="1" d="1"/>
      </p:scale>
      <p:origin x="0" y="0"/>
    </p:cViewPr>
  </p:notesTextViewPr>
  <p:notesViewPr>
    <p:cSldViewPr showGuides="1">
      <p:cViewPr varScale="1">
        <p:scale>
          <a:sx n="48" d="100"/>
          <a:sy n="48" d="100"/>
        </p:scale>
        <p:origin x="-2724"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handoutMaster" Target="handoutMasters/handoutMaster1.xml"/><Relationship Id="rId12" Type="http://schemas.openxmlformats.org/officeDocument/2006/relationships/font" Target="fonts/font5.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elman Yuen" userId="d436685a-3c88-47e5-9f06-7b881b962ba5" providerId="ADAL" clId="{B1111ACF-47B6-4FE0-B0B5-E23445E8B962}"/>
    <pc:docChg chg="undo custSel mod modSld modMainMaster">
      <pc:chgData name="Zelman Yuen" userId="d436685a-3c88-47e5-9f06-7b881b962ba5" providerId="ADAL" clId="{B1111ACF-47B6-4FE0-B0B5-E23445E8B962}" dt="2022-06-17T00:24:25.661" v="669" actId="6549"/>
      <pc:docMkLst>
        <pc:docMk/>
      </pc:docMkLst>
      <pc:sldChg chg="modSp mod">
        <pc:chgData name="Zelman Yuen" userId="d436685a-3c88-47e5-9f06-7b881b962ba5" providerId="ADAL" clId="{B1111ACF-47B6-4FE0-B0B5-E23445E8B962}" dt="2022-06-17T00:22:28.318" v="555" actId="6549"/>
        <pc:sldMkLst>
          <pc:docMk/>
          <pc:sldMk cId="4245712973" sldId="411"/>
        </pc:sldMkLst>
        <pc:spChg chg="mod">
          <ac:chgData name="Zelman Yuen" userId="d436685a-3c88-47e5-9f06-7b881b962ba5" providerId="ADAL" clId="{B1111ACF-47B6-4FE0-B0B5-E23445E8B962}" dt="2022-06-17T00:07:03.237" v="30" actId="20577"/>
          <ac:spMkLst>
            <pc:docMk/>
            <pc:sldMk cId="4245712973" sldId="411"/>
            <ac:spMk id="21" creationId="{43CBDA2D-2CC5-4016-8B2D-94A2F2913CB0}"/>
          </ac:spMkLst>
        </pc:spChg>
        <pc:spChg chg="mod">
          <ac:chgData name="Zelman Yuen" userId="d436685a-3c88-47e5-9f06-7b881b962ba5" providerId="ADAL" clId="{B1111ACF-47B6-4FE0-B0B5-E23445E8B962}" dt="2022-06-17T00:22:28.318" v="555" actId="6549"/>
          <ac:spMkLst>
            <pc:docMk/>
            <pc:sldMk cId="4245712973" sldId="411"/>
            <ac:spMk id="22" creationId="{C602A347-69F1-468F-94A7-4423A5EE7BF7}"/>
          </ac:spMkLst>
        </pc:spChg>
        <pc:spChg chg="mod">
          <ac:chgData name="Zelman Yuen" userId="d436685a-3c88-47e5-9f06-7b881b962ba5" providerId="ADAL" clId="{B1111ACF-47B6-4FE0-B0B5-E23445E8B962}" dt="2022-06-17T00:13:46.870" v="315" actId="20577"/>
          <ac:spMkLst>
            <pc:docMk/>
            <pc:sldMk cId="4245712973" sldId="411"/>
            <ac:spMk id="27" creationId="{09897CB6-C512-43D6-9727-50661A244E96}"/>
          </ac:spMkLst>
        </pc:spChg>
      </pc:sldChg>
      <pc:sldChg chg="modSp mod">
        <pc:chgData name="Zelman Yuen" userId="d436685a-3c88-47e5-9f06-7b881b962ba5" providerId="ADAL" clId="{B1111ACF-47B6-4FE0-B0B5-E23445E8B962}" dt="2022-06-17T00:24:25.661" v="669" actId="6549"/>
        <pc:sldMkLst>
          <pc:docMk/>
          <pc:sldMk cId="2782577535" sldId="413"/>
        </pc:sldMkLst>
        <pc:spChg chg="mod">
          <ac:chgData name="Zelman Yuen" userId="d436685a-3c88-47e5-9f06-7b881b962ba5" providerId="ADAL" clId="{B1111ACF-47B6-4FE0-B0B5-E23445E8B962}" dt="2022-06-17T00:24:25.661" v="669" actId="6549"/>
          <ac:spMkLst>
            <pc:docMk/>
            <pc:sldMk cId="2782577535" sldId="413"/>
            <ac:spMk id="2" creationId="{C756036D-C6E5-45CD-A933-30BA9A5B22E2}"/>
          </ac:spMkLst>
        </pc:spChg>
      </pc:sldChg>
      <pc:sldMasterChg chg="addSp mod">
        <pc:chgData name="Zelman Yuen" userId="d436685a-3c88-47e5-9f06-7b881b962ba5" providerId="ADAL" clId="{B1111ACF-47B6-4FE0-B0B5-E23445E8B962}" dt="2022-06-16T23:57:37.882" v="0" actId="33475"/>
        <pc:sldMasterMkLst>
          <pc:docMk/>
          <pc:sldMasterMk cId="3786833112" sldId="2147483648"/>
        </pc:sldMasterMkLst>
        <pc:spChg chg="add">
          <ac:chgData name="Zelman Yuen" userId="d436685a-3c88-47e5-9f06-7b881b962ba5" providerId="ADAL" clId="{B1111ACF-47B6-4FE0-B0B5-E23445E8B962}" dt="2022-06-16T23:57:37.882" v="0" actId="33475"/>
          <ac:spMkLst>
            <pc:docMk/>
            <pc:sldMasterMk cId="3786833112" sldId="2147483648"/>
            <ac:spMk id="8" creationId="{3B03F523-FAF5-43BA-8744-12EE235211C0}"/>
          </ac:spMkLst>
        </pc:spChg>
      </pc:sldMasterChg>
    </pc:docChg>
  </pc:docChgLst>
  <pc:docChgLst>
    <pc:chgData name="Zelman Yuen" userId="d436685a-3c88-47e5-9f06-7b881b962ba5" providerId="ADAL" clId="{F7313DA9-1055-4BE6-A3ED-60A85C7AC6A4}"/>
    <pc:docChg chg="modSld">
      <pc:chgData name="Zelman Yuen" userId="d436685a-3c88-47e5-9f06-7b881b962ba5" providerId="ADAL" clId="{F7313DA9-1055-4BE6-A3ED-60A85C7AC6A4}" dt="2023-06-26T10:53:55.593" v="30" actId="20577"/>
      <pc:docMkLst>
        <pc:docMk/>
      </pc:docMkLst>
      <pc:sldChg chg="modSp mod">
        <pc:chgData name="Zelman Yuen" userId="d436685a-3c88-47e5-9f06-7b881b962ba5" providerId="ADAL" clId="{F7313DA9-1055-4BE6-A3ED-60A85C7AC6A4}" dt="2023-06-26T10:53:55.593" v="30" actId="20577"/>
        <pc:sldMkLst>
          <pc:docMk/>
          <pc:sldMk cId="4245712973" sldId="411"/>
        </pc:sldMkLst>
        <pc:spChg chg="mod">
          <ac:chgData name="Zelman Yuen" userId="d436685a-3c88-47e5-9f06-7b881b962ba5" providerId="ADAL" clId="{F7313DA9-1055-4BE6-A3ED-60A85C7AC6A4}" dt="2023-06-26T10:53:55.593" v="30" actId="20577"/>
          <ac:spMkLst>
            <pc:docMk/>
            <pc:sldMk cId="4245712973" sldId="411"/>
            <ac:spMk id="22" creationId="{C602A347-69F1-468F-94A7-4423A5EE7B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12A36AD-C140-47B5-A0AA-2808AF1C1C9D}" type="datetimeFigureOut">
              <a:rPr lang="en-AU" smtClean="0"/>
              <a:t>15/8/2023</a:t>
            </a:fld>
            <a:endParaRPr lang="en-A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6A420D9-E2BA-4BD5-B845-F55DFC0118AC}" type="slidenum">
              <a:rPr lang="en-AU" smtClean="0"/>
              <a:t>‹#›</a:t>
            </a:fld>
            <a:endParaRPr lang="en-AU"/>
          </a:p>
        </p:txBody>
      </p:sp>
    </p:spTree>
    <p:extLst>
      <p:ext uri="{BB962C8B-B14F-4D97-AF65-F5344CB8AC3E}">
        <p14:creationId xmlns:p14="http://schemas.microsoft.com/office/powerpoint/2010/main" val="268497846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svg>
</file>

<file path=ppt/media/image12.png>
</file>

<file path=ppt/media/image13.svg>
</file>

<file path=ppt/media/image2.png>
</file>

<file path=ppt/media/image3.jpg>
</file>

<file path=ppt/media/image4.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63829E-EB69-4A98-9D54-8D6822520B27}" type="datetimeFigureOut">
              <a:rPr lang="en-AU" smtClean="0"/>
              <a:t>15/8/2023</a:t>
            </a:fld>
            <a:endParaRPr lang="en-AU"/>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F05BAA-92F6-4DEA-A832-E4B15A2F525C}" type="slidenum">
              <a:rPr lang="en-AU" smtClean="0"/>
              <a:t>‹#›</a:t>
            </a:fld>
            <a:endParaRPr lang="en-AU"/>
          </a:p>
        </p:txBody>
      </p:sp>
    </p:spTree>
    <p:extLst>
      <p:ext uri="{BB962C8B-B14F-4D97-AF65-F5344CB8AC3E}">
        <p14:creationId xmlns:p14="http://schemas.microsoft.com/office/powerpoint/2010/main" val="203997852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544388" algn="l" defTabSz="1088776" rtl="0" eaLnBrk="1" latinLnBrk="0" hangingPunct="1">
      <a:defRPr sz="1400" kern="1200">
        <a:solidFill>
          <a:schemeClr val="tx1"/>
        </a:solidFill>
        <a:latin typeface="+mn-lt"/>
        <a:ea typeface="+mn-ea"/>
        <a:cs typeface="+mn-cs"/>
      </a:defRPr>
    </a:lvl2pPr>
    <a:lvl3pPr marL="1088776" algn="l" defTabSz="1088776" rtl="0" eaLnBrk="1" latinLnBrk="0" hangingPunct="1">
      <a:defRPr sz="1400" kern="1200">
        <a:solidFill>
          <a:schemeClr val="tx1"/>
        </a:solidFill>
        <a:latin typeface="+mn-lt"/>
        <a:ea typeface="+mn-ea"/>
        <a:cs typeface="+mn-cs"/>
      </a:defRPr>
    </a:lvl3pPr>
    <a:lvl4pPr marL="1633164" algn="l" defTabSz="1088776" rtl="0" eaLnBrk="1" latinLnBrk="0" hangingPunct="1">
      <a:defRPr sz="14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3BF26B8-B932-4E67-BC10-9914120BA7B8}"/>
              </a:ext>
            </a:extLst>
          </p:cNvPr>
          <p:cNvSpPr/>
          <p:nvPr userDrawn="1"/>
        </p:nvSpPr>
        <p:spPr>
          <a:xfrm>
            <a:off x="-1" y="4854388"/>
            <a:ext cx="12195175" cy="20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24A2366A-5E9B-4F01-9B4B-F989FE4A8937}"/>
              </a:ext>
            </a:extLst>
          </p:cNvPr>
          <p:cNvSpPr/>
          <p:nvPr userDrawn="1"/>
        </p:nvSpPr>
        <p:spPr>
          <a:xfrm>
            <a:off x="752475" y="3552825"/>
            <a:ext cx="7073304" cy="2790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 Placeholder 4">
            <a:extLst>
              <a:ext uri="{FF2B5EF4-FFF2-40B4-BE49-F238E27FC236}">
                <a16:creationId xmlns:a16="http://schemas.microsoft.com/office/drawing/2014/main" id="{CE1B8542-D03B-4E14-9391-7600E6DA2EED}"/>
              </a:ext>
            </a:extLst>
          </p:cNvPr>
          <p:cNvSpPr>
            <a:spLocks noGrp="1"/>
          </p:cNvSpPr>
          <p:nvPr>
            <p:ph type="body" sz="quarter" idx="11" hasCustomPrompt="1"/>
          </p:nvPr>
        </p:nvSpPr>
        <p:spPr>
          <a:xfrm>
            <a:off x="1121352" y="5590034"/>
            <a:ext cx="6336000" cy="276995"/>
          </a:xfrm>
        </p:spPr>
        <p:txBody>
          <a:bodyPr anchor="b">
            <a:normAutofit/>
          </a:bodyPr>
          <a:lstStyle>
            <a:lvl1pPr>
              <a:defRPr sz="1400"/>
            </a:lvl1pPr>
          </a:lstStyle>
          <a:p>
            <a:pPr lvl="0"/>
            <a:r>
              <a:rPr lang="en-AU" noProof="0" dirty="0"/>
              <a:t>[Author’s Name]</a:t>
            </a:r>
          </a:p>
        </p:txBody>
      </p:sp>
      <p:sp>
        <p:nvSpPr>
          <p:cNvPr id="6" name="TextBox 5">
            <a:extLst>
              <a:ext uri="{FF2B5EF4-FFF2-40B4-BE49-F238E27FC236}">
                <a16:creationId xmlns:a16="http://schemas.microsoft.com/office/drawing/2014/main" id="{3B5C68C1-463E-43E9-A64B-F3CC20AE6FA0}"/>
              </a:ext>
            </a:extLst>
          </p:cNvPr>
          <p:cNvSpPr txBox="1"/>
          <p:nvPr userDrawn="1"/>
        </p:nvSpPr>
        <p:spPr>
          <a:xfrm>
            <a:off x="2" y="-1224295"/>
            <a:ext cx="9012162" cy="1169551"/>
          </a:xfrm>
          <a:prstGeom prst="rect">
            <a:avLst/>
          </a:prstGeom>
          <a:solidFill>
            <a:schemeClr val="accent1"/>
          </a:solidFill>
        </p:spPr>
        <p:txBody>
          <a:bodyPr wrap="square" rtlCol="0">
            <a:spAutoFit/>
          </a:bodyPr>
          <a:lstStyle/>
          <a:p>
            <a:r>
              <a:rPr lang="en-AU" sz="1400" dirty="0">
                <a:solidFill>
                  <a:schemeClr val="tx2"/>
                </a:solidFill>
              </a:rPr>
              <a:t>For this slide design, you can choose your own image by right-clicking </a:t>
            </a:r>
            <a:br>
              <a:rPr lang="en-AU" sz="1400" dirty="0">
                <a:solidFill>
                  <a:schemeClr val="tx2"/>
                </a:solidFill>
              </a:rPr>
            </a:br>
            <a:r>
              <a:rPr lang="en-AU" sz="1400" dirty="0">
                <a:solidFill>
                  <a:schemeClr val="tx2"/>
                </a:solidFill>
              </a:rPr>
              <a:t>somewhere on the slide, not in a content placeholder.</a:t>
            </a:r>
          </a:p>
          <a:p>
            <a:r>
              <a:rPr lang="en-US" sz="1400" dirty="0">
                <a:solidFill>
                  <a:schemeClr val="tx2"/>
                </a:solidFill>
              </a:rPr>
              <a:t>‘Format Background</a:t>
            </a:r>
          </a:p>
          <a:p>
            <a:r>
              <a:rPr lang="en-US" sz="1400" dirty="0">
                <a:solidFill>
                  <a:schemeClr val="tx2"/>
                </a:solidFill>
              </a:rPr>
              <a:t>Under the ‘Fill’ menu, ‘Picture’ is already selected</a:t>
            </a:r>
          </a:p>
          <a:p>
            <a:r>
              <a:rPr lang="en-US" sz="1400" dirty="0">
                <a:solidFill>
                  <a:schemeClr val="tx2"/>
                </a:solidFill>
              </a:rPr>
              <a:t>Go to the ‘File’ button and select another image</a:t>
            </a:r>
          </a:p>
        </p:txBody>
      </p:sp>
      <p:sp>
        <p:nvSpPr>
          <p:cNvPr id="9" name="Text Placeholder 2">
            <a:extLst>
              <a:ext uri="{FF2B5EF4-FFF2-40B4-BE49-F238E27FC236}">
                <a16:creationId xmlns:a16="http://schemas.microsoft.com/office/drawing/2014/main" id="{C468F1C5-3BEF-45A7-96E9-4F7E5EF53917}"/>
              </a:ext>
            </a:extLst>
          </p:cNvPr>
          <p:cNvSpPr>
            <a:spLocks noGrp="1"/>
          </p:cNvSpPr>
          <p:nvPr>
            <p:ph type="body" idx="1" hasCustomPrompt="1"/>
          </p:nvPr>
        </p:nvSpPr>
        <p:spPr>
          <a:xfrm>
            <a:off x="1122664" y="5867029"/>
            <a:ext cx="6336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5" name="Title 1">
            <a:extLst>
              <a:ext uri="{FF2B5EF4-FFF2-40B4-BE49-F238E27FC236}">
                <a16:creationId xmlns:a16="http://schemas.microsoft.com/office/drawing/2014/main" id="{21EBC2CB-02B5-45BF-AE37-AF64172EA56A}"/>
              </a:ext>
            </a:extLst>
          </p:cNvPr>
          <p:cNvSpPr>
            <a:spLocks noGrp="1"/>
          </p:cNvSpPr>
          <p:nvPr>
            <p:ph type="title" hasCustomPrompt="1"/>
          </p:nvPr>
        </p:nvSpPr>
        <p:spPr>
          <a:xfrm>
            <a:off x="1121352" y="4000828"/>
            <a:ext cx="6336000" cy="407207"/>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6" name="Text Placeholder 6">
            <a:extLst>
              <a:ext uri="{FF2B5EF4-FFF2-40B4-BE49-F238E27FC236}">
                <a16:creationId xmlns:a16="http://schemas.microsoft.com/office/drawing/2014/main" id="{9B0DFFC9-80A8-41D7-99AE-375174D70D1A}"/>
              </a:ext>
            </a:extLst>
          </p:cNvPr>
          <p:cNvSpPr>
            <a:spLocks noGrp="1"/>
          </p:cNvSpPr>
          <p:nvPr>
            <p:ph type="body" sz="quarter" idx="10" hasCustomPrompt="1"/>
          </p:nvPr>
        </p:nvSpPr>
        <p:spPr>
          <a:xfrm>
            <a:off x="1121352" y="4900532"/>
            <a:ext cx="6336000" cy="689502"/>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1" name="Rectangle 10" descr="&lt;Shell Yellow Bar&gt;" title="&lt;Shell Yellow Bar&gt;">
            <a:extLst>
              <a:ext uri="{FF2B5EF4-FFF2-40B4-BE49-F238E27FC236}">
                <a16:creationId xmlns:a16="http://schemas.microsoft.com/office/drawing/2014/main" id="{ACB73E8B-3D03-4209-AB3D-52D457337214}"/>
              </a:ext>
            </a:extLst>
          </p:cNvPr>
          <p:cNvSpPr/>
          <p:nvPr userDrawn="1"/>
        </p:nvSpPr>
        <p:spPr bwMode="gray">
          <a:xfrm>
            <a:off x="1121352" y="3811691"/>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2"/>
              </a:solidFill>
            </a:endParaRPr>
          </a:p>
        </p:txBody>
      </p:sp>
      <p:pic>
        <p:nvPicPr>
          <p:cNvPr id="12" name="Picture 11" descr="Logo&#10;&#10;Description automatically generated">
            <a:extLst>
              <a:ext uri="{FF2B5EF4-FFF2-40B4-BE49-F238E27FC236}">
                <a16:creationId xmlns:a16="http://schemas.microsoft.com/office/drawing/2014/main" id="{E94A0DB5-A4BB-4FB4-B3ED-A8070EB69A4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44832" y="5451382"/>
            <a:ext cx="2937950" cy="723678"/>
          </a:xfrm>
          <a:prstGeom prst="rect">
            <a:avLst/>
          </a:prstGeom>
        </p:spPr>
      </p:pic>
    </p:spTree>
    <p:extLst>
      <p:ext uri="{BB962C8B-B14F-4D97-AF65-F5344CB8AC3E}">
        <p14:creationId xmlns:p14="http://schemas.microsoft.com/office/powerpoint/2010/main" val="159870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9">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2">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607C82E-86EF-40B3-AD89-38F962B5EED4}"/>
              </a:ext>
            </a:extLst>
          </p:cNvPr>
          <p:cNvSpPr/>
          <p:nvPr userDrawn="1"/>
        </p:nvSpPr>
        <p:spPr>
          <a:xfrm>
            <a:off x="0" y="4318000"/>
            <a:ext cx="12192000" cy="254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hasCustomPrompt="1"/>
          </p:nvPr>
        </p:nvSpPr>
        <p:spPr>
          <a:xfrm>
            <a:off x="753850" y="1713367"/>
            <a:ext cx="5343737" cy="828221"/>
          </a:xfrm>
          <a:prstGeom prst="rect">
            <a:avLst/>
          </a:prstGeom>
        </p:spPr>
        <p:txBody>
          <a:bodyPr>
            <a:noAutofit/>
          </a:bodyPr>
          <a:lstStyle>
            <a:lvl1pPr>
              <a:lnSpc>
                <a:spcPct val="100000"/>
              </a:lnSpc>
              <a:defRPr lang="en-AU" sz="2800" dirty="0">
                <a:solidFill>
                  <a:schemeClr val="accent3"/>
                </a:solidFill>
              </a:defRPr>
            </a:lvl1pPr>
          </a:lstStyle>
          <a:p>
            <a:r>
              <a:rPr lang="en-AU" noProof="0" dirty="0"/>
              <a:t>[Divider title]</a:t>
            </a:r>
          </a:p>
        </p:txBody>
      </p:sp>
      <p:sp>
        <p:nvSpPr>
          <p:cNvPr id="16" name="Text Placeholder 2">
            <a:extLst>
              <a:ext uri="{FF2B5EF4-FFF2-40B4-BE49-F238E27FC236}">
                <a16:creationId xmlns:a16="http://schemas.microsoft.com/office/drawing/2014/main" id="{8584B4FC-7C59-4A2F-9F5E-ABB264564D2E}"/>
              </a:ext>
            </a:extLst>
          </p:cNvPr>
          <p:cNvSpPr>
            <a:spLocks noGrp="1"/>
          </p:cNvSpPr>
          <p:nvPr>
            <p:ph type="body" idx="1" hasCustomPrompt="1"/>
          </p:nvPr>
        </p:nvSpPr>
        <p:spPr>
          <a:xfrm>
            <a:off x="7537747" y="2133600"/>
            <a:ext cx="4176416" cy="2852057"/>
          </a:xfrm>
        </p:spPr>
        <p:txBody>
          <a:bodyPr rIns="0" bIns="0" anchor="b">
            <a:noAutofit/>
          </a:bodyPr>
          <a:lstStyle>
            <a:lvl1pPr marL="0" indent="0" algn="r">
              <a:buNone/>
              <a:defRPr lang="en-US" sz="20000" b="1" dirty="0" smtClean="0">
                <a:solidFill>
                  <a:schemeClr val="accent1"/>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[0]</a:t>
            </a:r>
          </a:p>
        </p:txBody>
      </p:sp>
      <p:sp>
        <p:nvSpPr>
          <p:cNvPr id="10" name="Rectangle 9" descr="&lt;Shell Yellow Bar&gt;" title="&lt;Shell Yellow Bar&gt;">
            <a:extLst>
              <a:ext uri="{FF2B5EF4-FFF2-40B4-BE49-F238E27FC236}">
                <a16:creationId xmlns:a16="http://schemas.microsoft.com/office/drawing/2014/main" id="{D66B835C-35EE-4BE4-A731-FC8198B6BAF5}"/>
              </a:ext>
            </a:extLst>
          </p:cNvPr>
          <p:cNvSpPr/>
          <p:nvPr userDrawn="1"/>
        </p:nvSpPr>
        <p:spPr bwMode="gray">
          <a:xfrm>
            <a:off x="753850" y="1526254"/>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11" name="TextBox 10">
            <a:extLst>
              <a:ext uri="{FF2B5EF4-FFF2-40B4-BE49-F238E27FC236}">
                <a16:creationId xmlns:a16="http://schemas.microsoft.com/office/drawing/2014/main" id="{CBB1D8B9-2EB4-450C-BAA9-FAACFCDEF82B}"/>
              </a:ext>
            </a:extLst>
          </p:cNvPr>
          <p:cNvSpPr txBox="1"/>
          <p:nvPr userDrawn="1"/>
        </p:nvSpPr>
        <p:spPr>
          <a:xfrm>
            <a:off x="2" y="-401845"/>
            <a:ext cx="6097586" cy="307777"/>
          </a:xfrm>
          <a:prstGeom prst="rect">
            <a:avLst/>
          </a:prstGeom>
          <a:solidFill>
            <a:schemeClr val="accent1"/>
          </a:solidFill>
        </p:spPr>
        <p:txBody>
          <a:bodyPr wrap="square" rtlCol="0" anchor="b">
            <a:spAutoFit/>
          </a:bodyPr>
          <a:lstStyle/>
          <a:p>
            <a:r>
              <a:rPr lang="en-US" sz="1400" dirty="0">
                <a:solidFill>
                  <a:schemeClr val="tx2"/>
                </a:solidFill>
              </a:rPr>
              <a:t>Ensure you update or delete the numbers on the right of this slide</a:t>
            </a:r>
          </a:p>
        </p:txBody>
      </p:sp>
      <p:sp>
        <p:nvSpPr>
          <p:cNvPr id="12" name="Text Placeholder 6">
            <a:extLst>
              <a:ext uri="{FF2B5EF4-FFF2-40B4-BE49-F238E27FC236}">
                <a16:creationId xmlns:a16="http://schemas.microsoft.com/office/drawing/2014/main" id="{DE5C3923-9464-467A-B857-10275DA57098}"/>
              </a:ext>
            </a:extLst>
          </p:cNvPr>
          <p:cNvSpPr>
            <a:spLocks noGrp="1"/>
          </p:cNvSpPr>
          <p:nvPr>
            <p:ph type="body" sz="quarter" idx="10" hasCustomPrompt="1"/>
          </p:nvPr>
        </p:nvSpPr>
        <p:spPr>
          <a:xfrm>
            <a:off x="753850" y="2629399"/>
            <a:ext cx="5343736" cy="379678"/>
          </a:xfrm>
        </p:spPr>
        <p:txBody>
          <a:bodyPr anchor="t">
            <a:noAutofit/>
          </a:bodyPr>
          <a:lstStyle>
            <a:lvl1pPr marL="0" indent="0">
              <a:lnSpc>
                <a:spcPct val="100000"/>
              </a:lnSpc>
              <a:buNone/>
              <a:defRPr sz="1800">
                <a:solidFill>
                  <a:schemeClr val="tx2"/>
                </a:solidFill>
              </a:defRPr>
            </a:lvl1pPr>
          </a:lstStyle>
          <a:p>
            <a:pPr lvl="0"/>
            <a:r>
              <a:rPr lang="en-AU" noProof="0" dirty="0"/>
              <a:t>[Divider Subtitle]</a:t>
            </a:r>
          </a:p>
        </p:txBody>
      </p:sp>
    </p:spTree>
    <p:extLst>
      <p:ext uri="{BB962C8B-B14F-4D97-AF65-F5344CB8AC3E}">
        <p14:creationId xmlns:p14="http://schemas.microsoft.com/office/powerpoint/2010/main" val="208636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9090" y="1707416"/>
            <a:ext cx="5343737" cy="845783"/>
          </a:xfrm>
          <a:prstGeom prst="rect">
            <a:avLst/>
          </a:prstGeom>
        </p:spPr>
        <p:txBody>
          <a:bodyPr>
            <a:noAutofit/>
          </a:bodyPr>
          <a:lstStyle>
            <a:lvl1pPr>
              <a:lnSpc>
                <a:spcPct val="100000"/>
              </a:lnSpc>
              <a:defRPr lang="en-AU" sz="2800" dirty="0">
                <a:solidFill>
                  <a:schemeClr val="bg1"/>
                </a:solidFill>
              </a:defRPr>
            </a:lvl1pPr>
          </a:lstStyle>
          <a:p>
            <a:r>
              <a:rPr lang="en-AU" noProof="0" dirty="0"/>
              <a:t>[Divider title]</a:t>
            </a:r>
          </a:p>
        </p:txBody>
      </p:sp>
      <p:sp>
        <p:nvSpPr>
          <p:cNvPr id="16" name="Text Placeholder 2">
            <a:extLst>
              <a:ext uri="{FF2B5EF4-FFF2-40B4-BE49-F238E27FC236}">
                <a16:creationId xmlns:a16="http://schemas.microsoft.com/office/drawing/2014/main" id="{8584B4FC-7C59-4A2F-9F5E-ABB264564D2E}"/>
              </a:ext>
            </a:extLst>
          </p:cNvPr>
          <p:cNvSpPr>
            <a:spLocks noGrp="1"/>
          </p:cNvSpPr>
          <p:nvPr>
            <p:ph type="body" idx="1" hasCustomPrompt="1"/>
          </p:nvPr>
        </p:nvSpPr>
        <p:spPr>
          <a:xfrm>
            <a:off x="8977907" y="5040086"/>
            <a:ext cx="2736256" cy="1702076"/>
          </a:xfrm>
        </p:spPr>
        <p:txBody>
          <a:bodyPr rIns="0" bIns="0" anchor="b">
            <a:noAutofit/>
          </a:bodyPr>
          <a:lstStyle>
            <a:lvl1pPr marL="0" indent="0" algn="r">
              <a:buNone/>
              <a:defRPr lang="en-US" sz="11800" b="1" dirty="0" smtClean="0">
                <a:solidFill>
                  <a:schemeClr val="bg1"/>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[0]</a:t>
            </a:r>
          </a:p>
        </p:txBody>
      </p:sp>
      <p:sp>
        <p:nvSpPr>
          <p:cNvPr id="6" name="Rectangle 5" descr="&lt;Shell Yellow Bar&gt;" title="&lt;Shell Yellow Bar&gt;">
            <a:extLst>
              <a:ext uri="{FF2B5EF4-FFF2-40B4-BE49-F238E27FC236}">
                <a16:creationId xmlns:a16="http://schemas.microsoft.com/office/drawing/2014/main" id="{07D4C7B9-46BD-4ED0-9CD6-A0B4BBEE317C}"/>
              </a:ext>
            </a:extLst>
          </p:cNvPr>
          <p:cNvSpPr/>
          <p:nvPr userDrawn="1"/>
        </p:nvSpPr>
        <p:spPr bwMode="gray">
          <a:xfrm>
            <a:off x="769090" y="1520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7" name="TextBox 6">
            <a:extLst>
              <a:ext uri="{FF2B5EF4-FFF2-40B4-BE49-F238E27FC236}">
                <a16:creationId xmlns:a16="http://schemas.microsoft.com/office/drawing/2014/main" id="{5D48B07F-BD23-425F-8243-FF160DAB5130}"/>
              </a:ext>
            </a:extLst>
          </p:cNvPr>
          <p:cNvSpPr txBox="1"/>
          <p:nvPr userDrawn="1"/>
        </p:nvSpPr>
        <p:spPr>
          <a:xfrm>
            <a:off x="2" y="-401845"/>
            <a:ext cx="6097586" cy="307777"/>
          </a:xfrm>
          <a:prstGeom prst="rect">
            <a:avLst/>
          </a:prstGeom>
          <a:solidFill>
            <a:schemeClr val="accent1"/>
          </a:solidFill>
        </p:spPr>
        <p:txBody>
          <a:bodyPr wrap="square" rtlCol="0" anchor="b">
            <a:spAutoFit/>
          </a:bodyPr>
          <a:lstStyle/>
          <a:p>
            <a:r>
              <a:rPr lang="en-US" sz="1400" dirty="0">
                <a:solidFill>
                  <a:schemeClr val="tx2"/>
                </a:solidFill>
              </a:rPr>
              <a:t>Ensure you update or delete the numbers on the right of this slide</a:t>
            </a:r>
          </a:p>
        </p:txBody>
      </p:sp>
      <p:sp>
        <p:nvSpPr>
          <p:cNvPr id="9" name="Text Placeholder 6">
            <a:extLst>
              <a:ext uri="{FF2B5EF4-FFF2-40B4-BE49-F238E27FC236}">
                <a16:creationId xmlns:a16="http://schemas.microsoft.com/office/drawing/2014/main" id="{324B9F5C-8896-4414-A919-CBFAF20A5580}"/>
              </a:ext>
            </a:extLst>
          </p:cNvPr>
          <p:cNvSpPr>
            <a:spLocks noGrp="1"/>
          </p:cNvSpPr>
          <p:nvPr>
            <p:ph type="body" sz="quarter" idx="10" hasCustomPrompt="1"/>
          </p:nvPr>
        </p:nvSpPr>
        <p:spPr>
          <a:xfrm>
            <a:off x="769090" y="2629399"/>
            <a:ext cx="5343736" cy="379678"/>
          </a:xfrm>
        </p:spPr>
        <p:txBody>
          <a:bodyPr anchor="t">
            <a:noAutofit/>
          </a:bodyPr>
          <a:lstStyle>
            <a:lvl1pPr marL="0" indent="0">
              <a:lnSpc>
                <a:spcPct val="100000"/>
              </a:lnSpc>
              <a:buNone/>
              <a:defRPr sz="1800">
                <a:solidFill>
                  <a:schemeClr val="bg1"/>
                </a:solidFill>
              </a:defRPr>
            </a:lvl1pPr>
          </a:lstStyle>
          <a:p>
            <a:pPr lvl="0"/>
            <a:r>
              <a:rPr lang="en-AU" noProof="0" dirty="0"/>
              <a:t>[Divider Subtitle]</a:t>
            </a:r>
          </a:p>
        </p:txBody>
      </p:sp>
    </p:spTree>
    <p:extLst>
      <p:ext uri="{BB962C8B-B14F-4D97-AF65-F5344CB8AC3E}">
        <p14:creationId xmlns:p14="http://schemas.microsoft.com/office/powerpoint/2010/main" val="1152473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amp;A 1">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607C82E-86EF-40B3-AD89-38F962B5EED4}"/>
              </a:ext>
            </a:extLst>
          </p:cNvPr>
          <p:cNvSpPr/>
          <p:nvPr userDrawn="1"/>
        </p:nvSpPr>
        <p:spPr>
          <a:xfrm>
            <a:off x="0" y="4318000"/>
            <a:ext cx="12192000" cy="254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hasCustomPrompt="1"/>
          </p:nvPr>
        </p:nvSpPr>
        <p:spPr>
          <a:xfrm>
            <a:off x="753850" y="1713367"/>
            <a:ext cx="5127713" cy="822015"/>
          </a:xfrm>
          <a:prstGeom prst="rect">
            <a:avLst/>
          </a:prstGeom>
        </p:spPr>
        <p:txBody>
          <a:bodyPr>
            <a:noAutofit/>
          </a:bodyPr>
          <a:lstStyle>
            <a:lvl1pPr>
              <a:lnSpc>
                <a:spcPct val="100000"/>
              </a:lnSpc>
              <a:defRPr lang="en-AU" sz="2800" dirty="0">
                <a:solidFill>
                  <a:schemeClr val="accent3"/>
                </a:solidFill>
              </a:defRPr>
            </a:lvl1pPr>
          </a:lstStyle>
          <a:p>
            <a:r>
              <a:rPr lang="en-AU" noProof="0" dirty="0"/>
              <a:t>[Divider title]</a:t>
            </a:r>
          </a:p>
        </p:txBody>
      </p:sp>
      <p:sp>
        <p:nvSpPr>
          <p:cNvPr id="5" name="TextBox 4">
            <a:extLst>
              <a:ext uri="{FF2B5EF4-FFF2-40B4-BE49-F238E27FC236}">
                <a16:creationId xmlns:a16="http://schemas.microsoft.com/office/drawing/2014/main" id="{16192002-1CC3-481F-8EAC-0BB073D67D1A}"/>
              </a:ext>
            </a:extLst>
          </p:cNvPr>
          <p:cNvSpPr txBox="1"/>
          <p:nvPr userDrawn="1"/>
        </p:nvSpPr>
        <p:spPr>
          <a:xfrm>
            <a:off x="6097587" y="2169585"/>
            <a:ext cx="5616575" cy="2699657"/>
          </a:xfrm>
          <a:prstGeom prst="rect">
            <a:avLst/>
          </a:prstGeom>
          <a:noFill/>
        </p:spPr>
        <p:txBody>
          <a:bodyPr wrap="square" lIns="0" tIns="0" rIns="0" bIns="0" rtlCol="0" anchor="b" anchorCtr="1">
            <a:noAutofit/>
          </a:bodyPr>
          <a:lstStyle/>
          <a:p>
            <a:r>
              <a:rPr lang="en-AU" sz="18000" spc="-300" dirty="0">
                <a:solidFill>
                  <a:schemeClr val="accent1"/>
                </a:solidFill>
                <a:latin typeface="+mj-lt"/>
              </a:rPr>
              <a:t>Q</a:t>
            </a:r>
            <a:r>
              <a:rPr lang="en-AU" sz="18000" b="0" spc="-300" dirty="0">
                <a:solidFill>
                  <a:schemeClr val="accent1"/>
                </a:solidFill>
                <a:latin typeface="ShellLight" panose="00000400000000000000" pitchFamily="2" charset="0"/>
              </a:rPr>
              <a:t>&amp;</a:t>
            </a:r>
            <a:r>
              <a:rPr lang="en-AU" sz="18000" spc="-300" dirty="0">
                <a:solidFill>
                  <a:schemeClr val="accent1"/>
                </a:solidFill>
                <a:latin typeface="+mj-lt"/>
              </a:rPr>
              <a:t>A</a:t>
            </a:r>
          </a:p>
        </p:txBody>
      </p:sp>
      <p:sp>
        <p:nvSpPr>
          <p:cNvPr id="11" name="Rectangle 10" descr="&lt;Shell Yellow Bar&gt;" title="&lt;Shell Yellow Bar&gt;">
            <a:extLst>
              <a:ext uri="{FF2B5EF4-FFF2-40B4-BE49-F238E27FC236}">
                <a16:creationId xmlns:a16="http://schemas.microsoft.com/office/drawing/2014/main" id="{8EC1D037-AF89-40C0-ADED-34437CE12331}"/>
              </a:ext>
            </a:extLst>
          </p:cNvPr>
          <p:cNvSpPr/>
          <p:nvPr userDrawn="1"/>
        </p:nvSpPr>
        <p:spPr bwMode="gray">
          <a:xfrm>
            <a:off x="753850" y="1526254"/>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14" name="Text Placeholder 6">
            <a:extLst>
              <a:ext uri="{FF2B5EF4-FFF2-40B4-BE49-F238E27FC236}">
                <a16:creationId xmlns:a16="http://schemas.microsoft.com/office/drawing/2014/main" id="{88B716B0-4221-4145-980E-6604FD759458}"/>
              </a:ext>
            </a:extLst>
          </p:cNvPr>
          <p:cNvSpPr>
            <a:spLocks noGrp="1"/>
          </p:cNvSpPr>
          <p:nvPr>
            <p:ph type="body" sz="quarter" idx="10" hasCustomPrompt="1"/>
          </p:nvPr>
        </p:nvSpPr>
        <p:spPr>
          <a:xfrm>
            <a:off x="753850" y="2629399"/>
            <a:ext cx="5127713" cy="379678"/>
          </a:xfrm>
        </p:spPr>
        <p:txBody>
          <a:bodyPr anchor="t">
            <a:noAutofit/>
          </a:bodyPr>
          <a:lstStyle>
            <a:lvl1pPr marL="0" indent="0">
              <a:lnSpc>
                <a:spcPct val="100000"/>
              </a:lnSpc>
              <a:buNone/>
              <a:defRPr sz="1800">
                <a:solidFill>
                  <a:schemeClr val="tx2"/>
                </a:solidFill>
              </a:defRPr>
            </a:lvl1pPr>
          </a:lstStyle>
          <a:p>
            <a:pPr lvl="0"/>
            <a:r>
              <a:rPr lang="en-AU" noProof="0" dirty="0"/>
              <a:t>[Divider Subtitle]</a:t>
            </a:r>
          </a:p>
        </p:txBody>
      </p:sp>
    </p:spTree>
    <p:extLst>
      <p:ext uri="{BB962C8B-B14F-4D97-AF65-F5344CB8AC3E}">
        <p14:creationId xmlns:p14="http://schemas.microsoft.com/office/powerpoint/2010/main" val="2243773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amp;A 2">
    <p:bg>
      <p:bgPr>
        <a:solidFill>
          <a:schemeClr val="accent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D40B0DF-E78D-4962-BEA4-3EF9673CD785}"/>
              </a:ext>
            </a:extLst>
          </p:cNvPr>
          <p:cNvSpPr txBox="1"/>
          <p:nvPr userDrawn="1"/>
        </p:nvSpPr>
        <p:spPr>
          <a:xfrm>
            <a:off x="7825779" y="4941962"/>
            <a:ext cx="3888383" cy="1800200"/>
          </a:xfrm>
          <a:prstGeom prst="rect">
            <a:avLst/>
          </a:prstGeom>
          <a:noFill/>
        </p:spPr>
        <p:txBody>
          <a:bodyPr wrap="square" lIns="0" tIns="0" rIns="0" bIns="0" rtlCol="0" anchor="b" anchorCtr="1">
            <a:noAutofit/>
          </a:bodyPr>
          <a:lstStyle/>
          <a:p>
            <a:pPr algn="r"/>
            <a:r>
              <a:rPr lang="en-AU" sz="12500" spc="-300" dirty="0">
                <a:solidFill>
                  <a:schemeClr val="bg1"/>
                </a:solidFill>
                <a:latin typeface="+mj-lt"/>
              </a:rPr>
              <a:t>Q</a:t>
            </a:r>
            <a:r>
              <a:rPr lang="en-AU" sz="12500" b="0" spc="-300" dirty="0">
                <a:solidFill>
                  <a:schemeClr val="bg1"/>
                </a:solidFill>
                <a:latin typeface="ShellLight" panose="00000400000000000000" pitchFamily="2" charset="0"/>
              </a:rPr>
              <a:t>&amp;</a:t>
            </a:r>
            <a:r>
              <a:rPr lang="en-AU" sz="12500" spc="-300" dirty="0">
                <a:solidFill>
                  <a:schemeClr val="bg1"/>
                </a:solidFill>
                <a:latin typeface="+mj-lt"/>
              </a:rPr>
              <a:t>A</a:t>
            </a:r>
          </a:p>
        </p:txBody>
      </p:sp>
      <p:sp>
        <p:nvSpPr>
          <p:cNvPr id="3" name="Title 1">
            <a:extLst>
              <a:ext uri="{FF2B5EF4-FFF2-40B4-BE49-F238E27FC236}">
                <a16:creationId xmlns:a16="http://schemas.microsoft.com/office/drawing/2014/main" id="{048C63C1-98B1-4092-9961-A9C4F5FB3F78}"/>
              </a:ext>
            </a:extLst>
          </p:cNvPr>
          <p:cNvSpPr>
            <a:spLocks noGrp="1"/>
          </p:cNvSpPr>
          <p:nvPr>
            <p:ph type="title" hasCustomPrompt="1"/>
          </p:nvPr>
        </p:nvSpPr>
        <p:spPr>
          <a:xfrm>
            <a:off x="769090" y="1707416"/>
            <a:ext cx="5343737" cy="845783"/>
          </a:xfrm>
          <a:prstGeom prst="rect">
            <a:avLst/>
          </a:prstGeom>
        </p:spPr>
        <p:txBody>
          <a:bodyPr>
            <a:noAutofit/>
          </a:bodyPr>
          <a:lstStyle>
            <a:lvl1pPr>
              <a:lnSpc>
                <a:spcPct val="100000"/>
              </a:lnSpc>
              <a:defRPr lang="en-AU" sz="2800" dirty="0">
                <a:solidFill>
                  <a:schemeClr val="bg1"/>
                </a:solidFill>
              </a:defRPr>
            </a:lvl1pPr>
          </a:lstStyle>
          <a:p>
            <a:r>
              <a:rPr lang="en-AU" noProof="0" dirty="0"/>
              <a:t>[Divider title]</a:t>
            </a:r>
          </a:p>
        </p:txBody>
      </p:sp>
      <p:sp>
        <p:nvSpPr>
          <p:cNvPr id="4" name="Rectangle 3" descr="&lt;Shell Yellow Bar&gt;" title="&lt;Shell Yellow Bar&gt;">
            <a:extLst>
              <a:ext uri="{FF2B5EF4-FFF2-40B4-BE49-F238E27FC236}">
                <a16:creationId xmlns:a16="http://schemas.microsoft.com/office/drawing/2014/main" id="{99624F31-4BDF-4771-8C69-A42DF9FD5DA8}"/>
              </a:ext>
            </a:extLst>
          </p:cNvPr>
          <p:cNvSpPr/>
          <p:nvPr userDrawn="1"/>
        </p:nvSpPr>
        <p:spPr bwMode="gray">
          <a:xfrm>
            <a:off x="769090" y="1520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5" name="Text Placeholder 6">
            <a:extLst>
              <a:ext uri="{FF2B5EF4-FFF2-40B4-BE49-F238E27FC236}">
                <a16:creationId xmlns:a16="http://schemas.microsoft.com/office/drawing/2014/main" id="{F349DEEE-52C5-466A-84A8-6EE45650F345}"/>
              </a:ext>
            </a:extLst>
          </p:cNvPr>
          <p:cNvSpPr>
            <a:spLocks noGrp="1"/>
          </p:cNvSpPr>
          <p:nvPr>
            <p:ph type="body" sz="quarter" idx="10" hasCustomPrompt="1"/>
          </p:nvPr>
        </p:nvSpPr>
        <p:spPr>
          <a:xfrm>
            <a:off x="769090" y="2629399"/>
            <a:ext cx="5343736" cy="379678"/>
          </a:xfrm>
        </p:spPr>
        <p:txBody>
          <a:bodyPr anchor="t">
            <a:noAutofit/>
          </a:bodyPr>
          <a:lstStyle>
            <a:lvl1pPr marL="0" indent="0">
              <a:lnSpc>
                <a:spcPct val="100000"/>
              </a:lnSpc>
              <a:buNone/>
              <a:defRPr sz="1800">
                <a:solidFill>
                  <a:schemeClr val="bg1"/>
                </a:solidFill>
              </a:defRPr>
            </a:lvl1pPr>
          </a:lstStyle>
          <a:p>
            <a:pPr lvl="0"/>
            <a:r>
              <a:rPr lang="en-AU" noProof="0" dirty="0"/>
              <a:t>[Divider Subtitle]</a:t>
            </a:r>
          </a:p>
        </p:txBody>
      </p:sp>
    </p:spTree>
    <p:extLst>
      <p:ext uri="{BB962C8B-B14F-4D97-AF65-F5344CB8AC3E}">
        <p14:creationId xmlns:p14="http://schemas.microsoft.com/office/powerpoint/2010/main" val="2855031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ppendix">
    <p:bg>
      <p:bgPr>
        <a:solidFill>
          <a:schemeClr val="tx2"/>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D40B0DF-E78D-4962-BEA4-3EF9673CD785}"/>
              </a:ext>
            </a:extLst>
          </p:cNvPr>
          <p:cNvSpPr txBox="1"/>
          <p:nvPr userDrawn="1"/>
        </p:nvSpPr>
        <p:spPr>
          <a:xfrm>
            <a:off x="3073251" y="4941962"/>
            <a:ext cx="8640911" cy="1800200"/>
          </a:xfrm>
          <a:prstGeom prst="rect">
            <a:avLst/>
          </a:prstGeom>
          <a:noFill/>
        </p:spPr>
        <p:txBody>
          <a:bodyPr wrap="square" lIns="0" tIns="0" rIns="0" bIns="0" rtlCol="0" anchor="t" anchorCtr="0">
            <a:noAutofit/>
          </a:bodyPr>
          <a:lstStyle/>
          <a:p>
            <a:pPr algn="r"/>
            <a:r>
              <a:rPr lang="en-AU" sz="12500" spc="-300" dirty="0">
                <a:solidFill>
                  <a:schemeClr val="bg1"/>
                </a:solidFill>
                <a:latin typeface="+mj-lt"/>
              </a:rPr>
              <a:t>APPENDIX</a:t>
            </a:r>
          </a:p>
        </p:txBody>
      </p:sp>
      <p:sp>
        <p:nvSpPr>
          <p:cNvPr id="3" name="Title 1">
            <a:extLst>
              <a:ext uri="{FF2B5EF4-FFF2-40B4-BE49-F238E27FC236}">
                <a16:creationId xmlns:a16="http://schemas.microsoft.com/office/drawing/2014/main" id="{02444B2B-0AEB-4A56-B8D0-451EB557270E}"/>
              </a:ext>
            </a:extLst>
          </p:cNvPr>
          <p:cNvSpPr>
            <a:spLocks noGrp="1"/>
          </p:cNvSpPr>
          <p:nvPr>
            <p:ph type="title" hasCustomPrompt="1"/>
          </p:nvPr>
        </p:nvSpPr>
        <p:spPr>
          <a:xfrm>
            <a:off x="769090" y="1707416"/>
            <a:ext cx="5343737" cy="845783"/>
          </a:xfrm>
          <a:prstGeom prst="rect">
            <a:avLst/>
          </a:prstGeom>
        </p:spPr>
        <p:txBody>
          <a:bodyPr>
            <a:noAutofit/>
          </a:bodyPr>
          <a:lstStyle>
            <a:lvl1pPr>
              <a:lnSpc>
                <a:spcPct val="100000"/>
              </a:lnSpc>
              <a:defRPr lang="en-AU" sz="2800" dirty="0">
                <a:solidFill>
                  <a:schemeClr val="bg1"/>
                </a:solidFill>
              </a:defRPr>
            </a:lvl1pPr>
          </a:lstStyle>
          <a:p>
            <a:r>
              <a:rPr lang="en-AU" noProof="0" dirty="0"/>
              <a:t>[Appendix title]</a:t>
            </a:r>
          </a:p>
        </p:txBody>
      </p:sp>
      <p:sp>
        <p:nvSpPr>
          <p:cNvPr id="4" name="Rectangle 3" descr="&lt;Shell Yellow Bar&gt;" title="&lt;Shell Yellow Bar&gt;">
            <a:extLst>
              <a:ext uri="{FF2B5EF4-FFF2-40B4-BE49-F238E27FC236}">
                <a16:creationId xmlns:a16="http://schemas.microsoft.com/office/drawing/2014/main" id="{F505BB46-8483-4434-93E8-6B2C9DDA72DD}"/>
              </a:ext>
            </a:extLst>
          </p:cNvPr>
          <p:cNvSpPr/>
          <p:nvPr userDrawn="1"/>
        </p:nvSpPr>
        <p:spPr bwMode="gray">
          <a:xfrm>
            <a:off x="769090" y="1520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5" name="Text Placeholder 6">
            <a:extLst>
              <a:ext uri="{FF2B5EF4-FFF2-40B4-BE49-F238E27FC236}">
                <a16:creationId xmlns:a16="http://schemas.microsoft.com/office/drawing/2014/main" id="{5C3171B5-2394-452D-AF22-9C5E49011D4C}"/>
              </a:ext>
            </a:extLst>
          </p:cNvPr>
          <p:cNvSpPr>
            <a:spLocks noGrp="1"/>
          </p:cNvSpPr>
          <p:nvPr>
            <p:ph type="body" sz="quarter" idx="10" hasCustomPrompt="1"/>
          </p:nvPr>
        </p:nvSpPr>
        <p:spPr>
          <a:xfrm>
            <a:off x="769090" y="2629399"/>
            <a:ext cx="5343736" cy="379678"/>
          </a:xfrm>
        </p:spPr>
        <p:txBody>
          <a:bodyPr anchor="t">
            <a:noAutofit/>
          </a:bodyPr>
          <a:lstStyle>
            <a:lvl1pPr marL="0" indent="0">
              <a:lnSpc>
                <a:spcPct val="100000"/>
              </a:lnSpc>
              <a:buNone/>
              <a:defRPr sz="1800">
                <a:solidFill>
                  <a:schemeClr val="bg1"/>
                </a:solidFill>
              </a:defRPr>
            </a:lvl1pPr>
          </a:lstStyle>
          <a:p>
            <a:pPr lvl="0"/>
            <a:r>
              <a:rPr lang="en-AU" noProof="0" dirty="0"/>
              <a:t>[Appendix Subtitle]</a:t>
            </a:r>
          </a:p>
        </p:txBody>
      </p:sp>
    </p:spTree>
    <p:extLst>
      <p:ext uri="{BB962C8B-B14F-4D97-AF65-F5344CB8AC3E}">
        <p14:creationId xmlns:p14="http://schemas.microsoft.com/office/powerpoint/2010/main" val="2180308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 1">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882D521-F40B-4EE2-830D-E849F8085E0E}"/>
              </a:ext>
            </a:extLst>
          </p:cNvPr>
          <p:cNvPicPr>
            <a:picLocks noChangeAspect="1"/>
          </p:cNvPicPr>
          <p:nvPr userDrawn="1"/>
        </p:nvPicPr>
        <p:blipFill>
          <a:blip r:embed="rId2"/>
          <a:srcRect/>
          <a:stretch/>
        </p:blipFill>
        <p:spPr>
          <a:xfrm>
            <a:off x="492884" y="5954485"/>
            <a:ext cx="1101108" cy="427912"/>
          </a:xfrm>
          <a:prstGeom prst="rect">
            <a:avLst/>
          </a:prstGeom>
        </p:spPr>
      </p:pic>
      <p:sp>
        <p:nvSpPr>
          <p:cNvPr id="11" name="Text Placeholder 2">
            <a:extLst>
              <a:ext uri="{FF2B5EF4-FFF2-40B4-BE49-F238E27FC236}">
                <a16:creationId xmlns:a16="http://schemas.microsoft.com/office/drawing/2014/main" id="{F0DE2703-1499-4F77-A6EB-13F68E2F6DB3}"/>
              </a:ext>
            </a:extLst>
          </p:cNvPr>
          <p:cNvSpPr>
            <a:spLocks noGrp="1"/>
          </p:cNvSpPr>
          <p:nvPr>
            <p:ph type="body" idx="10" hasCustomPrompt="1"/>
          </p:nvPr>
        </p:nvSpPr>
        <p:spPr>
          <a:xfrm>
            <a:off x="492884" y="772886"/>
            <a:ext cx="6756831" cy="2872932"/>
          </a:xfrm>
        </p:spPr>
        <p:txBody>
          <a:bodyPr anchor="t">
            <a:noAutofit/>
          </a:bodyPr>
          <a:lstStyle>
            <a:lvl1pPr marL="0" indent="0">
              <a:lnSpc>
                <a:spcPct val="100000"/>
              </a:lnSpc>
              <a:spcAft>
                <a:spcPts val="1200"/>
              </a:spcAft>
              <a:buNone/>
              <a:defRPr lang="en-US" sz="3600" b="0" dirty="0" smtClean="0">
                <a:solidFill>
                  <a:schemeClr val="accent3"/>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US" noProof="0" dirty="0"/>
              <a:t>“Quote text”</a:t>
            </a:r>
          </a:p>
        </p:txBody>
      </p:sp>
      <p:sp>
        <p:nvSpPr>
          <p:cNvPr id="4" name="Rectangle 3" descr="&lt;Shell Yellow Bar&gt;" title="&lt;Shell Yellow Bar&gt;">
            <a:extLst>
              <a:ext uri="{FF2B5EF4-FFF2-40B4-BE49-F238E27FC236}">
                <a16:creationId xmlns:a16="http://schemas.microsoft.com/office/drawing/2014/main" id="{12AF592E-3637-4255-AE46-B4A1C16A6F3D}"/>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2563302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2">
    <p:bg>
      <p:bgPr>
        <a:solidFill>
          <a:schemeClr val="bg1"/>
        </a:solidFill>
        <a:effectLst/>
      </p:bgPr>
    </p:bg>
    <p:spTree>
      <p:nvGrpSpPr>
        <p:cNvPr id="1" name=""/>
        <p:cNvGrpSpPr/>
        <p:nvPr/>
      </p:nvGrpSpPr>
      <p:grpSpPr>
        <a:xfrm>
          <a:off x="0" y="0"/>
          <a:ext cx="0" cy="0"/>
          <a:chOff x="0" y="0"/>
          <a:chExt cx="0" cy="0"/>
        </a:xfrm>
      </p:grpSpPr>
      <p:sp>
        <p:nvSpPr>
          <p:cNvPr id="7" name="Picture Placeholder 2">
            <a:extLst>
              <a:ext uri="{FF2B5EF4-FFF2-40B4-BE49-F238E27FC236}">
                <a16:creationId xmlns:a16="http://schemas.microsoft.com/office/drawing/2014/main" id="{855B9DB4-E315-4C30-9B5F-FB973CA6F3AF}"/>
              </a:ext>
            </a:extLst>
          </p:cNvPr>
          <p:cNvSpPr>
            <a:spLocks noGrp="1"/>
          </p:cNvSpPr>
          <p:nvPr>
            <p:ph type="pic" idx="20" hasCustomPrompt="1"/>
          </p:nvPr>
        </p:nvSpPr>
        <p:spPr>
          <a:xfrm>
            <a:off x="0" y="0"/>
            <a:ext cx="12195174"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3" name="Text Placeholder 2">
            <a:extLst>
              <a:ext uri="{FF2B5EF4-FFF2-40B4-BE49-F238E27FC236}">
                <a16:creationId xmlns:a16="http://schemas.microsoft.com/office/drawing/2014/main" id="{E65E994A-53C2-47D6-B265-4799B0A35B36}"/>
              </a:ext>
            </a:extLst>
          </p:cNvPr>
          <p:cNvSpPr>
            <a:spLocks noGrp="1"/>
          </p:cNvSpPr>
          <p:nvPr>
            <p:ph type="body" sz="quarter" idx="22" hasCustomPrompt="1"/>
          </p:nvPr>
        </p:nvSpPr>
        <p:spPr>
          <a:xfrm>
            <a:off x="492125" y="5948247"/>
            <a:ext cx="1101600" cy="427037"/>
          </a:xfrm>
          <a:blipFill dpi="0"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p:spPr>
        <p:txBody>
          <a:bodyPr/>
          <a:lstStyle>
            <a:lvl1pPr>
              <a:defRPr/>
            </a:lvl1pPr>
          </a:lstStyle>
          <a:p>
            <a:pPr lvl="0"/>
            <a:r>
              <a:rPr lang="en-US" dirty="0"/>
              <a:t> </a:t>
            </a:r>
            <a:endParaRPr lang="en-AU" dirty="0"/>
          </a:p>
        </p:txBody>
      </p:sp>
      <p:sp>
        <p:nvSpPr>
          <p:cNvPr id="11" name="Text Placeholder 2">
            <a:extLst>
              <a:ext uri="{FF2B5EF4-FFF2-40B4-BE49-F238E27FC236}">
                <a16:creationId xmlns:a16="http://schemas.microsoft.com/office/drawing/2014/main" id="{F0DE2703-1499-4F77-A6EB-13F68E2F6DB3}"/>
              </a:ext>
            </a:extLst>
          </p:cNvPr>
          <p:cNvSpPr>
            <a:spLocks noGrp="1"/>
          </p:cNvSpPr>
          <p:nvPr>
            <p:ph type="body" idx="10" hasCustomPrompt="1"/>
          </p:nvPr>
        </p:nvSpPr>
        <p:spPr>
          <a:xfrm>
            <a:off x="492884" y="772886"/>
            <a:ext cx="6756831" cy="553998"/>
          </a:xfrm>
        </p:spPr>
        <p:txBody>
          <a:bodyPr anchor="t">
            <a:spAutoFit/>
          </a:bodyPr>
          <a:lstStyle>
            <a:lvl1pPr marL="0" indent="0">
              <a:lnSpc>
                <a:spcPct val="100000"/>
              </a:lnSpc>
              <a:buNone/>
              <a:defRPr lang="en-US" sz="3600" b="0" dirty="0" smtClean="0">
                <a:solidFill>
                  <a:schemeClr val="bg1"/>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US" noProof="0" dirty="0"/>
              <a:t>“Quote text”</a:t>
            </a:r>
          </a:p>
        </p:txBody>
      </p:sp>
      <p:sp>
        <p:nvSpPr>
          <p:cNvPr id="8" name="Text Placeholder 2">
            <a:extLst>
              <a:ext uri="{FF2B5EF4-FFF2-40B4-BE49-F238E27FC236}">
                <a16:creationId xmlns:a16="http://schemas.microsoft.com/office/drawing/2014/main" id="{9D35B9DE-6551-49C7-9CF3-364897A976F4}"/>
              </a:ext>
            </a:extLst>
          </p:cNvPr>
          <p:cNvSpPr>
            <a:spLocks noGrp="1"/>
          </p:cNvSpPr>
          <p:nvPr>
            <p:ph type="body" sz="quarter" idx="21" hasCustomPrompt="1"/>
          </p:nvPr>
        </p:nvSpPr>
        <p:spPr>
          <a:xfrm>
            <a:off x="471143" y="506250"/>
            <a:ext cx="1269984" cy="72000"/>
          </a:xfrm>
          <a:solidFill>
            <a:schemeClr val="accent1"/>
          </a:solidFill>
        </p:spPr>
        <p:txBody>
          <a:bodyPr anchor="ctr"/>
          <a:lstStyle>
            <a:lvl1pPr>
              <a:lnSpc>
                <a:spcPct val="90000"/>
              </a:lnSpc>
              <a:spcAft>
                <a:spcPts val="0"/>
              </a:spcAft>
              <a:defRPr sz="100" cap="all" baseline="0">
                <a:solidFill>
                  <a:schemeClr val="accent1"/>
                </a:solidFill>
                <a:latin typeface="+mj-lt"/>
              </a:defRPr>
            </a:lvl1pPr>
            <a:lvl2pPr marL="0" indent="0">
              <a:buNone/>
              <a:defRPr/>
            </a:lvl2pPr>
          </a:lstStyle>
          <a:p>
            <a:pPr lvl="0"/>
            <a:r>
              <a:rPr lang="en-US" dirty="0"/>
              <a:t> </a:t>
            </a:r>
          </a:p>
        </p:txBody>
      </p:sp>
    </p:spTree>
    <p:extLst>
      <p:ext uri="{BB962C8B-B14F-4D97-AF65-F5344CB8AC3E}">
        <p14:creationId xmlns:p14="http://schemas.microsoft.com/office/powerpoint/2010/main" val="3011921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alf Card Yellow">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0F48AF-EEAD-4D85-A602-9EFBEAD3A7C9}"/>
              </a:ext>
            </a:extLst>
          </p:cNvPr>
          <p:cNvSpPr/>
          <p:nvPr userDrawn="1"/>
        </p:nvSpPr>
        <p:spPr>
          <a:xfrm>
            <a:off x="0" y="0"/>
            <a:ext cx="60975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481013" y="2322836"/>
            <a:ext cx="4546800" cy="3771254"/>
          </a:xfrm>
        </p:spPr>
        <p:txBody>
          <a:bodyPr/>
          <a:lstStyle>
            <a:lvl1pPr>
              <a:lnSpc>
                <a:spcPct val="100000"/>
              </a:lnSpc>
              <a:defRPr sz="1400">
                <a:latin typeface="ShellBook" panose="00000500000000000000" pitchFamily="2" charset="0"/>
              </a:defRPr>
            </a:lvl1pPr>
            <a:lvl2pPr>
              <a:lnSpc>
                <a:spcPct val="100000"/>
              </a:lnSpc>
              <a:spcAft>
                <a:spcPts val="600"/>
              </a:spcAft>
              <a:defRPr sz="1400">
                <a:latin typeface="ShellBook" panose="00000500000000000000" pitchFamily="2" charset="0"/>
              </a:defRPr>
            </a:lvl2pPr>
            <a:lvl3pPr>
              <a:lnSpc>
                <a:spcPct val="100000"/>
              </a:lnSpc>
              <a:defRPr sz="1400"/>
            </a:lvl3pPr>
            <a:lvl4pPr>
              <a:lnSpc>
                <a:spcPct val="100000"/>
              </a:lnSpc>
              <a:defRPr sz="1400"/>
            </a:lvl4pPr>
            <a:lvl5pPr>
              <a:lnSpc>
                <a:spcPct val="100000"/>
              </a:lnSpc>
              <a:defRPr sz="1400"/>
            </a:lvl5pPr>
          </a:lstStyle>
          <a:p>
            <a:pPr lvl="0"/>
            <a:r>
              <a:rPr lang="en-US"/>
              <a:t>Click to edit Master text styles</a:t>
            </a:r>
          </a:p>
          <a:p>
            <a:pPr lvl="1"/>
            <a:r>
              <a:rPr lang="en-US"/>
              <a:t>Second level</a:t>
            </a:r>
          </a:p>
        </p:txBody>
      </p:sp>
      <p:sp>
        <p:nvSpPr>
          <p:cNvPr id="7" name="Rectangle 6" descr="&lt;Shell Yellow Bar&gt;" title="&lt;Shell Yellow Bar&gt;">
            <a:extLst>
              <a:ext uri="{FF2B5EF4-FFF2-40B4-BE49-F238E27FC236}">
                <a16:creationId xmlns:a16="http://schemas.microsoft.com/office/drawing/2014/main" id="{36517154-99D3-49C7-8C44-275B0B6FF992}"/>
              </a:ext>
            </a:extLst>
          </p:cNvPr>
          <p:cNvSpPr/>
          <p:nvPr userDrawn="1"/>
        </p:nvSpPr>
        <p:spPr bwMode="gray">
          <a:xfrm>
            <a:off x="471143" y="509303"/>
            <a:ext cx="1269984" cy="76200"/>
          </a:xfrm>
          <a:prstGeom prst="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6C05DEC5-2645-44C8-AFDE-FAE879E3EC0F}"/>
              </a:ext>
            </a:extLst>
          </p:cNvPr>
          <p:cNvSpPr>
            <a:spLocks noGrp="1"/>
          </p:cNvSpPr>
          <p:nvPr>
            <p:ph type="title" hasCustomPrompt="1"/>
          </p:nvPr>
        </p:nvSpPr>
        <p:spPr>
          <a:xfrm>
            <a:off x="481013" y="765498"/>
            <a:ext cx="4546800" cy="791840"/>
          </a:xfrm>
        </p:spPr>
        <p:txBody>
          <a:bodyPr/>
          <a:lstStyle>
            <a:lvl1pPr>
              <a:defRPr>
                <a:solidFill>
                  <a:schemeClr val="bg1"/>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8F3C4BF4-7E56-483B-94D3-9305FCB41018}"/>
              </a:ext>
            </a:extLst>
          </p:cNvPr>
          <p:cNvSpPr>
            <a:spLocks noGrp="1"/>
          </p:cNvSpPr>
          <p:nvPr>
            <p:ph type="pic" idx="11" hasCustomPrompt="1"/>
          </p:nvPr>
        </p:nvSpPr>
        <p:spPr>
          <a:xfrm>
            <a:off x="6094039"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884682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alf Card Yellow Reverse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0F48AF-EEAD-4D85-A602-9EFBEAD3A7C9}"/>
              </a:ext>
            </a:extLst>
          </p:cNvPr>
          <p:cNvSpPr/>
          <p:nvPr userDrawn="1"/>
        </p:nvSpPr>
        <p:spPr>
          <a:xfrm>
            <a:off x="6097587" y="0"/>
            <a:ext cx="60975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7177707" y="2322835"/>
            <a:ext cx="4546800" cy="3771577"/>
          </a:xfrm>
        </p:spPr>
        <p:txBody>
          <a:bodyPr/>
          <a:lstStyle>
            <a:lvl1pPr algn="l">
              <a:lnSpc>
                <a:spcPct val="100000"/>
              </a:lnSpc>
              <a:defRPr sz="1400">
                <a:latin typeface="ShellBook" panose="00000500000000000000" pitchFamily="2" charset="0"/>
              </a:defRPr>
            </a:lvl1pPr>
            <a:lvl2pPr algn="l">
              <a:lnSpc>
                <a:spcPct val="100000"/>
              </a:lnSpc>
              <a:spcAft>
                <a:spcPts val="600"/>
              </a:spcAft>
              <a:defRPr sz="1400">
                <a:latin typeface="ShellBook" panose="00000500000000000000" pitchFamily="2" charset="0"/>
              </a:defRPr>
            </a:lvl2pPr>
            <a:lvl3pPr algn="l">
              <a:lnSpc>
                <a:spcPct val="100000"/>
              </a:lnSpc>
              <a:defRPr sz="1400"/>
            </a:lvl3pPr>
            <a:lvl4pPr algn="l">
              <a:lnSpc>
                <a:spcPct val="100000"/>
              </a:lnSpc>
              <a:defRPr sz="1400"/>
            </a:lvl4pPr>
            <a:lvl5pPr algn="l">
              <a:lnSpc>
                <a:spcPct val="100000"/>
              </a:lnSpc>
              <a:defRPr sz="1400"/>
            </a:lvl5pPr>
          </a:lstStyle>
          <a:p>
            <a:pPr lvl="0"/>
            <a:r>
              <a:rPr lang="en-US"/>
              <a:t>Click to edit Master text styles</a:t>
            </a:r>
          </a:p>
          <a:p>
            <a:pPr lvl="1"/>
            <a:r>
              <a:rPr lang="en-US"/>
              <a:t>Second level</a:t>
            </a:r>
          </a:p>
        </p:txBody>
      </p:sp>
      <p:sp>
        <p:nvSpPr>
          <p:cNvPr id="7" name="Rectangle 6" descr="&lt;Shell Yellow Bar&gt;" title="&lt;Shell Yellow Bar&gt;">
            <a:extLst>
              <a:ext uri="{FF2B5EF4-FFF2-40B4-BE49-F238E27FC236}">
                <a16:creationId xmlns:a16="http://schemas.microsoft.com/office/drawing/2014/main" id="{8C3D447B-620E-4C3A-BD5D-DBCFD252B12C}"/>
              </a:ext>
            </a:extLst>
          </p:cNvPr>
          <p:cNvSpPr/>
          <p:nvPr userDrawn="1"/>
        </p:nvSpPr>
        <p:spPr bwMode="gray">
          <a:xfrm>
            <a:off x="7167837" y="509303"/>
            <a:ext cx="1269984" cy="76200"/>
          </a:xfrm>
          <a:prstGeom prst="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2A93A5D1-556F-4C68-864C-EB13F5BD306F}"/>
              </a:ext>
            </a:extLst>
          </p:cNvPr>
          <p:cNvSpPr>
            <a:spLocks noGrp="1"/>
          </p:cNvSpPr>
          <p:nvPr>
            <p:ph type="title" hasCustomPrompt="1"/>
          </p:nvPr>
        </p:nvSpPr>
        <p:spPr>
          <a:xfrm>
            <a:off x="7167837" y="765498"/>
            <a:ext cx="4546800" cy="791840"/>
          </a:xfrm>
        </p:spPr>
        <p:txBody>
          <a:bodyPr/>
          <a:lstStyle>
            <a:lvl1pPr>
              <a:defRPr>
                <a:solidFill>
                  <a:schemeClr val="bg1"/>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09E8DAD5-C01F-4C98-AB80-846BF490D403}"/>
              </a:ext>
            </a:extLst>
          </p:cNvPr>
          <p:cNvSpPr>
            <a:spLocks noGrp="1"/>
          </p:cNvSpPr>
          <p:nvPr>
            <p:ph type="pic" idx="11" hasCustomPrompt="1"/>
          </p:nvPr>
        </p:nvSpPr>
        <p:spPr>
          <a:xfrm>
            <a:off x="0"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3807911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alf Card Blue">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0F48AF-EEAD-4D85-A602-9EFBEAD3A7C9}"/>
              </a:ext>
            </a:extLst>
          </p:cNvPr>
          <p:cNvSpPr/>
          <p:nvPr userDrawn="1"/>
        </p:nvSpPr>
        <p:spPr>
          <a:xfrm>
            <a:off x="0" y="0"/>
            <a:ext cx="6097587"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481013" y="2322835"/>
            <a:ext cx="4546800" cy="3771577"/>
          </a:xfrm>
        </p:spPr>
        <p:txBody>
          <a:bodyPr/>
          <a:lstStyle>
            <a:lvl1pPr>
              <a:lnSpc>
                <a:spcPct val="100000"/>
              </a:lnSpc>
              <a:spcAft>
                <a:spcPts val="600"/>
              </a:spcAft>
              <a:defRPr sz="1400">
                <a:solidFill>
                  <a:schemeClr val="bg1"/>
                </a:solidFill>
                <a:latin typeface="ShellBook" panose="00000500000000000000" pitchFamily="2" charset="0"/>
              </a:defRPr>
            </a:lvl1pPr>
            <a:lvl2pPr>
              <a:lnSpc>
                <a:spcPct val="100000"/>
              </a:lnSpc>
              <a:spcAft>
                <a:spcPts val="600"/>
              </a:spcAft>
              <a:buClr>
                <a:schemeClr val="accent1"/>
              </a:buClr>
              <a:defRPr sz="1400">
                <a:solidFill>
                  <a:schemeClr val="bg1"/>
                </a:solidFill>
                <a:latin typeface="ShellBook" panose="00000500000000000000" pitchFamily="2" charset="0"/>
              </a:defRPr>
            </a:lvl2pPr>
            <a:lvl3pPr>
              <a:lnSpc>
                <a:spcPct val="100000"/>
              </a:lnSpc>
              <a:spcAft>
                <a:spcPts val="600"/>
              </a:spcAft>
              <a:buClr>
                <a:schemeClr val="bg1"/>
              </a:buClr>
              <a:defRPr sz="1400">
                <a:solidFill>
                  <a:schemeClr val="bg1"/>
                </a:solidFill>
                <a:latin typeface="ShellBook" panose="00000500000000000000" pitchFamily="2" charset="0"/>
              </a:defRPr>
            </a:lvl3pPr>
            <a:lvl4pPr>
              <a:lnSpc>
                <a:spcPct val="100000"/>
              </a:lnSpc>
              <a:spcAft>
                <a:spcPts val="600"/>
              </a:spcAft>
              <a:buClr>
                <a:schemeClr val="bg1"/>
              </a:buClr>
              <a:defRPr sz="1400">
                <a:solidFill>
                  <a:schemeClr val="bg1"/>
                </a:solidFill>
                <a:latin typeface="ShellBook" panose="00000500000000000000" pitchFamily="2" charset="0"/>
              </a:defRPr>
            </a:lvl4pPr>
            <a:lvl5pPr>
              <a:lnSpc>
                <a:spcPct val="100000"/>
              </a:lnSpc>
              <a:spcAft>
                <a:spcPts val="600"/>
              </a:spcAft>
              <a:buClr>
                <a:schemeClr val="bg1"/>
              </a:buClr>
              <a:defRPr sz="1400">
                <a:solidFill>
                  <a:schemeClr val="bg1"/>
                </a:solidFill>
                <a:latin typeface="ShellBook" panose="000005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Rectangle 6" descr="&lt;Shell Yellow Bar&gt;" title="&lt;Shell Yellow Bar&gt;">
            <a:extLst>
              <a:ext uri="{FF2B5EF4-FFF2-40B4-BE49-F238E27FC236}">
                <a16:creationId xmlns:a16="http://schemas.microsoft.com/office/drawing/2014/main" id="{BC65845F-802A-4359-B077-327A03690533}"/>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1D8DA587-9376-4E8E-91BF-62987A2F056D}"/>
              </a:ext>
            </a:extLst>
          </p:cNvPr>
          <p:cNvSpPr>
            <a:spLocks noGrp="1"/>
          </p:cNvSpPr>
          <p:nvPr>
            <p:ph type="title" hasCustomPrompt="1"/>
          </p:nvPr>
        </p:nvSpPr>
        <p:spPr>
          <a:xfrm>
            <a:off x="481013" y="765498"/>
            <a:ext cx="4546800" cy="791840"/>
          </a:xfrm>
        </p:spPr>
        <p:txBody>
          <a:bodyPr/>
          <a:lstStyle>
            <a:lvl1pPr>
              <a:defRPr>
                <a:solidFill>
                  <a:schemeClr val="bg1"/>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E8C52176-382C-48E4-BB96-666A2179EF08}"/>
              </a:ext>
            </a:extLst>
          </p:cNvPr>
          <p:cNvSpPr>
            <a:spLocks noGrp="1"/>
          </p:cNvSpPr>
          <p:nvPr>
            <p:ph type="pic" idx="11" hasCustomPrompt="1"/>
          </p:nvPr>
        </p:nvSpPr>
        <p:spPr>
          <a:xfrm>
            <a:off x="6094039"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2626320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bg1"/>
        </a:solidFill>
        <a:effectLst/>
      </p:bgPr>
    </p:bg>
    <p:spTree>
      <p:nvGrpSpPr>
        <p:cNvPr id="1" name=""/>
        <p:cNvGrpSpPr/>
        <p:nvPr/>
      </p:nvGrpSpPr>
      <p:grpSpPr>
        <a:xfrm>
          <a:off x="0" y="0"/>
          <a:ext cx="0" cy="0"/>
          <a:chOff x="0" y="0"/>
          <a:chExt cx="0" cy="0"/>
        </a:xfrm>
      </p:grpSpPr>
      <p:pic>
        <p:nvPicPr>
          <p:cNvPr id="13" name="Picture Placeholder 10" descr="A picture containing text, water, city&#10;&#10;Description automatically generated">
            <a:extLst>
              <a:ext uri="{FF2B5EF4-FFF2-40B4-BE49-F238E27FC236}">
                <a16:creationId xmlns:a16="http://schemas.microsoft.com/office/drawing/2014/main" id="{1EF1F57C-B774-4B85-8FF6-F7F8682F6575}"/>
              </a:ext>
            </a:extLst>
          </p:cNvPr>
          <p:cNvPicPr>
            <a:picLocks noChangeAspect="1"/>
          </p:cNvPicPr>
          <p:nvPr userDrawn="1"/>
        </p:nvPicPr>
        <p:blipFill>
          <a:blip r:embed="rId2">
            <a:extLst>
              <a:ext uri="{28A0092B-C50C-407E-A947-70E740481C1C}">
                <a14:useLocalDpi xmlns:a14="http://schemas.microsoft.com/office/drawing/2010/main" val="0"/>
              </a:ext>
            </a:extLst>
          </a:blip>
          <a:srcRect t="12" b="12"/>
          <a:stretch>
            <a:fillRect/>
          </a:stretch>
        </p:blipFill>
        <p:spPr>
          <a:xfrm>
            <a:off x="0" y="1"/>
            <a:ext cx="12197899" cy="4868019"/>
          </a:xfrm>
          <a:prstGeom prst="rect">
            <a:avLst/>
          </a:prstGeom>
        </p:spPr>
      </p:pic>
      <p:sp>
        <p:nvSpPr>
          <p:cNvPr id="14" name="Rectangle 13">
            <a:extLst>
              <a:ext uri="{FF2B5EF4-FFF2-40B4-BE49-F238E27FC236}">
                <a16:creationId xmlns:a16="http://schemas.microsoft.com/office/drawing/2014/main" id="{53BF26B8-B932-4E67-BC10-9914120BA7B8}"/>
              </a:ext>
            </a:extLst>
          </p:cNvPr>
          <p:cNvSpPr/>
          <p:nvPr userDrawn="1"/>
        </p:nvSpPr>
        <p:spPr>
          <a:xfrm>
            <a:off x="-1" y="4854388"/>
            <a:ext cx="12195175" cy="20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24A2366A-5E9B-4F01-9B4B-F989FE4A8937}"/>
              </a:ext>
            </a:extLst>
          </p:cNvPr>
          <p:cNvSpPr/>
          <p:nvPr userDrawn="1"/>
        </p:nvSpPr>
        <p:spPr>
          <a:xfrm>
            <a:off x="752475" y="3552825"/>
            <a:ext cx="7073304" cy="2790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 Placeholder 4">
            <a:extLst>
              <a:ext uri="{FF2B5EF4-FFF2-40B4-BE49-F238E27FC236}">
                <a16:creationId xmlns:a16="http://schemas.microsoft.com/office/drawing/2014/main" id="{CE1B8542-D03B-4E14-9391-7600E6DA2EED}"/>
              </a:ext>
            </a:extLst>
          </p:cNvPr>
          <p:cNvSpPr>
            <a:spLocks noGrp="1"/>
          </p:cNvSpPr>
          <p:nvPr>
            <p:ph type="body" sz="quarter" idx="11" hasCustomPrompt="1"/>
          </p:nvPr>
        </p:nvSpPr>
        <p:spPr>
          <a:xfrm>
            <a:off x="1121352" y="5590034"/>
            <a:ext cx="6336000" cy="276995"/>
          </a:xfrm>
        </p:spPr>
        <p:txBody>
          <a:bodyPr anchor="b">
            <a:normAutofit/>
          </a:bodyPr>
          <a:lstStyle>
            <a:lvl1pPr>
              <a:defRPr sz="1400"/>
            </a:lvl1pPr>
          </a:lstStyle>
          <a:p>
            <a:pPr lvl="0"/>
            <a:r>
              <a:rPr lang="en-AU" noProof="0" dirty="0"/>
              <a:t>[Author’s Name]</a:t>
            </a:r>
          </a:p>
        </p:txBody>
      </p:sp>
      <p:sp>
        <p:nvSpPr>
          <p:cNvPr id="6" name="TextBox 5">
            <a:extLst>
              <a:ext uri="{FF2B5EF4-FFF2-40B4-BE49-F238E27FC236}">
                <a16:creationId xmlns:a16="http://schemas.microsoft.com/office/drawing/2014/main" id="{3B5C68C1-463E-43E9-A64B-F3CC20AE6FA0}"/>
              </a:ext>
            </a:extLst>
          </p:cNvPr>
          <p:cNvSpPr txBox="1"/>
          <p:nvPr userDrawn="1"/>
        </p:nvSpPr>
        <p:spPr>
          <a:xfrm>
            <a:off x="2" y="-1224295"/>
            <a:ext cx="9012162" cy="1169551"/>
          </a:xfrm>
          <a:prstGeom prst="rect">
            <a:avLst/>
          </a:prstGeom>
          <a:solidFill>
            <a:schemeClr val="accent1"/>
          </a:solidFill>
        </p:spPr>
        <p:txBody>
          <a:bodyPr wrap="square" rtlCol="0">
            <a:spAutoFit/>
          </a:bodyPr>
          <a:lstStyle/>
          <a:p>
            <a:r>
              <a:rPr lang="en-AU" sz="1400" dirty="0">
                <a:solidFill>
                  <a:schemeClr val="tx2"/>
                </a:solidFill>
              </a:rPr>
              <a:t>For this slide design, you can choose your own image by right-clicking </a:t>
            </a:r>
            <a:br>
              <a:rPr lang="en-AU" sz="1400" dirty="0">
                <a:solidFill>
                  <a:schemeClr val="tx2"/>
                </a:solidFill>
              </a:rPr>
            </a:br>
            <a:r>
              <a:rPr lang="en-AU" sz="1400" dirty="0">
                <a:solidFill>
                  <a:schemeClr val="tx2"/>
                </a:solidFill>
              </a:rPr>
              <a:t>somewhere on the slide, not in a content placeholder.</a:t>
            </a:r>
          </a:p>
          <a:p>
            <a:r>
              <a:rPr lang="en-US" sz="1400" dirty="0">
                <a:solidFill>
                  <a:schemeClr val="tx2"/>
                </a:solidFill>
              </a:rPr>
              <a:t>‘Format Background</a:t>
            </a:r>
          </a:p>
          <a:p>
            <a:r>
              <a:rPr lang="en-US" sz="1400" dirty="0">
                <a:solidFill>
                  <a:schemeClr val="tx2"/>
                </a:solidFill>
              </a:rPr>
              <a:t>Under the ‘Fill’ menu, ‘Picture’ is already selected</a:t>
            </a:r>
          </a:p>
          <a:p>
            <a:r>
              <a:rPr lang="en-US" sz="1400" dirty="0">
                <a:solidFill>
                  <a:schemeClr val="tx2"/>
                </a:solidFill>
              </a:rPr>
              <a:t>Go to the ‘File’ button and select another image</a:t>
            </a:r>
          </a:p>
        </p:txBody>
      </p:sp>
      <p:sp>
        <p:nvSpPr>
          <p:cNvPr id="9" name="Text Placeholder 2">
            <a:extLst>
              <a:ext uri="{FF2B5EF4-FFF2-40B4-BE49-F238E27FC236}">
                <a16:creationId xmlns:a16="http://schemas.microsoft.com/office/drawing/2014/main" id="{C468F1C5-3BEF-45A7-96E9-4F7E5EF53917}"/>
              </a:ext>
            </a:extLst>
          </p:cNvPr>
          <p:cNvSpPr>
            <a:spLocks noGrp="1"/>
          </p:cNvSpPr>
          <p:nvPr>
            <p:ph type="body" idx="1" hasCustomPrompt="1"/>
          </p:nvPr>
        </p:nvSpPr>
        <p:spPr>
          <a:xfrm>
            <a:off x="1122664" y="5867029"/>
            <a:ext cx="6336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5" name="Title 1">
            <a:extLst>
              <a:ext uri="{FF2B5EF4-FFF2-40B4-BE49-F238E27FC236}">
                <a16:creationId xmlns:a16="http://schemas.microsoft.com/office/drawing/2014/main" id="{21EBC2CB-02B5-45BF-AE37-AF64172EA56A}"/>
              </a:ext>
            </a:extLst>
          </p:cNvPr>
          <p:cNvSpPr>
            <a:spLocks noGrp="1"/>
          </p:cNvSpPr>
          <p:nvPr>
            <p:ph type="title" hasCustomPrompt="1"/>
          </p:nvPr>
        </p:nvSpPr>
        <p:spPr>
          <a:xfrm>
            <a:off x="1121352" y="4000828"/>
            <a:ext cx="6336000" cy="407207"/>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6" name="Text Placeholder 6">
            <a:extLst>
              <a:ext uri="{FF2B5EF4-FFF2-40B4-BE49-F238E27FC236}">
                <a16:creationId xmlns:a16="http://schemas.microsoft.com/office/drawing/2014/main" id="{9B0DFFC9-80A8-41D7-99AE-375174D70D1A}"/>
              </a:ext>
            </a:extLst>
          </p:cNvPr>
          <p:cNvSpPr>
            <a:spLocks noGrp="1"/>
          </p:cNvSpPr>
          <p:nvPr>
            <p:ph type="body" sz="quarter" idx="10" hasCustomPrompt="1"/>
          </p:nvPr>
        </p:nvSpPr>
        <p:spPr>
          <a:xfrm>
            <a:off x="1121352" y="4900532"/>
            <a:ext cx="6336000" cy="689502"/>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1" name="Rectangle 10" descr="&lt;Shell Yellow Bar&gt;" title="&lt;Shell Yellow Bar&gt;">
            <a:extLst>
              <a:ext uri="{FF2B5EF4-FFF2-40B4-BE49-F238E27FC236}">
                <a16:creationId xmlns:a16="http://schemas.microsoft.com/office/drawing/2014/main" id="{ACB73E8B-3D03-4209-AB3D-52D457337214}"/>
              </a:ext>
            </a:extLst>
          </p:cNvPr>
          <p:cNvSpPr/>
          <p:nvPr userDrawn="1"/>
        </p:nvSpPr>
        <p:spPr bwMode="gray">
          <a:xfrm>
            <a:off x="1121352" y="3811691"/>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2"/>
              </a:solidFill>
            </a:endParaRPr>
          </a:p>
        </p:txBody>
      </p:sp>
      <p:pic>
        <p:nvPicPr>
          <p:cNvPr id="12" name="Picture 11" descr="Logo&#10;&#10;Description automatically generated">
            <a:extLst>
              <a:ext uri="{FF2B5EF4-FFF2-40B4-BE49-F238E27FC236}">
                <a16:creationId xmlns:a16="http://schemas.microsoft.com/office/drawing/2014/main" id="{E94A0DB5-A4BB-4FB4-B3ED-A8070EB69A4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44832" y="5451382"/>
            <a:ext cx="2937950" cy="723678"/>
          </a:xfrm>
          <a:prstGeom prst="rect">
            <a:avLst/>
          </a:prstGeom>
        </p:spPr>
      </p:pic>
    </p:spTree>
    <p:extLst>
      <p:ext uri="{BB962C8B-B14F-4D97-AF65-F5344CB8AC3E}">
        <p14:creationId xmlns:p14="http://schemas.microsoft.com/office/powerpoint/2010/main" val="3583917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9">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alf Card Blue Reverse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0F48AF-EEAD-4D85-A602-9EFBEAD3A7C9}"/>
              </a:ext>
            </a:extLst>
          </p:cNvPr>
          <p:cNvSpPr/>
          <p:nvPr userDrawn="1"/>
        </p:nvSpPr>
        <p:spPr>
          <a:xfrm>
            <a:off x="6097588" y="0"/>
            <a:ext cx="6097587"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7177707" y="2322835"/>
            <a:ext cx="4546800" cy="3771577"/>
          </a:xfrm>
        </p:spPr>
        <p:txBody>
          <a:bodyPr/>
          <a:lstStyle>
            <a:lvl1pPr>
              <a:lnSpc>
                <a:spcPct val="100000"/>
              </a:lnSpc>
              <a:spcAft>
                <a:spcPts val="600"/>
              </a:spcAft>
              <a:defRPr sz="1400">
                <a:solidFill>
                  <a:schemeClr val="bg1"/>
                </a:solidFill>
                <a:latin typeface="ShellBook" panose="00000500000000000000" pitchFamily="2" charset="0"/>
              </a:defRPr>
            </a:lvl1pPr>
            <a:lvl2pPr>
              <a:lnSpc>
                <a:spcPct val="100000"/>
              </a:lnSpc>
              <a:spcAft>
                <a:spcPts val="600"/>
              </a:spcAft>
              <a:buClr>
                <a:schemeClr val="accent1"/>
              </a:buClr>
              <a:defRPr sz="1400">
                <a:solidFill>
                  <a:schemeClr val="bg1"/>
                </a:solidFill>
                <a:latin typeface="ShellBook" panose="00000500000000000000" pitchFamily="2" charset="0"/>
              </a:defRPr>
            </a:lvl2pPr>
            <a:lvl3pPr>
              <a:lnSpc>
                <a:spcPct val="100000"/>
              </a:lnSpc>
              <a:spcAft>
                <a:spcPts val="600"/>
              </a:spcAft>
              <a:buClr>
                <a:schemeClr val="bg1"/>
              </a:buClr>
              <a:defRPr sz="1400">
                <a:solidFill>
                  <a:schemeClr val="bg1"/>
                </a:solidFill>
                <a:latin typeface="ShellBook" panose="00000500000000000000" pitchFamily="2" charset="0"/>
              </a:defRPr>
            </a:lvl3pPr>
            <a:lvl4pPr>
              <a:lnSpc>
                <a:spcPct val="100000"/>
              </a:lnSpc>
              <a:spcAft>
                <a:spcPts val="600"/>
              </a:spcAft>
              <a:buClr>
                <a:schemeClr val="bg1"/>
              </a:buClr>
              <a:defRPr sz="1400">
                <a:solidFill>
                  <a:schemeClr val="bg1"/>
                </a:solidFill>
                <a:latin typeface="ShellBook" panose="00000500000000000000" pitchFamily="2" charset="0"/>
              </a:defRPr>
            </a:lvl4pPr>
            <a:lvl5pPr>
              <a:lnSpc>
                <a:spcPct val="100000"/>
              </a:lnSpc>
              <a:spcAft>
                <a:spcPts val="600"/>
              </a:spcAft>
              <a:buClr>
                <a:schemeClr val="bg1"/>
              </a:buClr>
              <a:defRPr sz="1400">
                <a:solidFill>
                  <a:schemeClr val="bg1"/>
                </a:solidFill>
                <a:latin typeface="ShellBook" panose="000005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Rectangle 6" descr="&lt;Shell Yellow Bar&gt;" title="&lt;Shell Yellow Bar&gt;">
            <a:extLst>
              <a:ext uri="{FF2B5EF4-FFF2-40B4-BE49-F238E27FC236}">
                <a16:creationId xmlns:a16="http://schemas.microsoft.com/office/drawing/2014/main" id="{3F23F9C2-27EF-4CD6-87CA-3FDB601D6A99}"/>
              </a:ext>
            </a:extLst>
          </p:cNvPr>
          <p:cNvSpPr/>
          <p:nvPr userDrawn="1"/>
        </p:nvSpPr>
        <p:spPr bwMode="gray">
          <a:xfrm>
            <a:off x="7167837"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381373BF-CDB9-46A5-98D4-31120D09E5B0}"/>
              </a:ext>
            </a:extLst>
          </p:cNvPr>
          <p:cNvSpPr>
            <a:spLocks noGrp="1"/>
          </p:cNvSpPr>
          <p:nvPr>
            <p:ph type="title" hasCustomPrompt="1"/>
          </p:nvPr>
        </p:nvSpPr>
        <p:spPr>
          <a:xfrm>
            <a:off x="7167837" y="765498"/>
            <a:ext cx="4546800" cy="791840"/>
          </a:xfrm>
        </p:spPr>
        <p:txBody>
          <a:bodyPr/>
          <a:lstStyle>
            <a:lvl1pPr>
              <a:defRPr>
                <a:solidFill>
                  <a:schemeClr val="bg1"/>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5127CB4B-A816-4F64-B6E3-1EA14CC5474A}"/>
              </a:ext>
            </a:extLst>
          </p:cNvPr>
          <p:cNvSpPr>
            <a:spLocks noGrp="1"/>
          </p:cNvSpPr>
          <p:nvPr>
            <p:ph type="pic" idx="11" hasCustomPrompt="1"/>
          </p:nvPr>
        </p:nvSpPr>
        <p:spPr>
          <a:xfrm>
            <a:off x="0"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2570527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alf Card White">
    <p:bg>
      <p:bgPr>
        <a:solidFill>
          <a:schemeClr val="bg1"/>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481013" y="2322835"/>
            <a:ext cx="4546800" cy="3771577"/>
          </a:xfrm>
        </p:spPr>
        <p:txBody>
          <a:bodyPr/>
          <a:lstStyle>
            <a:lvl1pPr>
              <a:lnSpc>
                <a:spcPct val="100000"/>
              </a:lnSpc>
              <a:defRPr sz="1400">
                <a:latin typeface="ShellBook" panose="00000500000000000000" pitchFamily="2" charset="0"/>
              </a:defRPr>
            </a:lvl1pPr>
            <a:lvl2pPr>
              <a:lnSpc>
                <a:spcPct val="100000"/>
              </a:lnSpc>
              <a:spcAft>
                <a:spcPts val="600"/>
              </a:spcAft>
              <a:defRPr sz="1400">
                <a:latin typeface="ShellBook" panose="00000500000000000000" pitchFamily="2" charset="0"/>
              </a:defRPr>
            </a:lvl2pPr>
            <a:lvl3pPr>
              <a:lnSpc>
                <a:spcPct val="100000"/>
              </a:lnSpc>
              <a:defRPr sz="1400"/>
            </a:lvl3pPr>
            <a:lvl4pPr>
              <a:lnSpc>
                <a:spcPct val="100000"/>
              </a:lnSpc>
              <a:defRPr sz="1400"/>
            </a:lvl4pPr>
            <a:lvl5pPr>
              <a:lnSpc>
                <a:spcPct val="100000"/>
              </a:lnSpc>
              <a:defRPr sz="1400"/>
            </a:lvl5pPr>
          </a:lstStyle>
          <a:p>
            <a:pPr lvl="0"/>
            <a:r>
              <a:rPr lang="en-US"/>
              <a:t>Click to edit Master text styles</a:t>
            </a:r>
          </a:p>
          <a:p>
            <a:pPr lvl="1"/>
            <a:r>
              <a:rPr lang="en-US"/>
              <a:t>Second level</a:t>
            </a:r>
          </a:p>
        </p:txBody>
      </p:sp>
      <p:sp>
        <p:nvSpPr>
          <p:cNvPr id="7" name="Rectangle 6" descr="&lt;Shell Yellow Bar&gt;" title="&lt;Shell Yellow Bar&gt;">
            <a:extLst>
              <a:ext uri="{FF2B5EF4-FFF2-40B4-BE49-F238E27FC236}">
                <a16:creationId xmlns:a16="http://schemas.microsoft.com/office/drawing/2014/main" id="{36517154-99D3-49C7-8C44-275B0B6FF992}"/>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6C05DEC5-2645-44C8-AFDE-FAE879E3EC0F}"/>
              </a:ext>
            </a:extLst>
          </p:cNvPr>
          <p:cNvSpPr>
            <a:spLocks noGrp="1"/>
          </p:cNvSpPr>
          <p:nvPr>
            <p:ph type="title" hasCustomPrompt="1"/>
          </p:nvPr>
        </p:nvSpPr>
        <p:spPr>
          <a:xfrm>
            <a:off x="481013" y="765498"/>
            <a:ext cx="4546800" cy="791840"/>
          </a:xfrm>
        </p:spPr>
        <p:txBody>
          <a:bodyPr/>
          <a:lstStyle>
            <a:lvl1pPr>
              <a:defRPr>
                <a:solidFill>
                  <a:schemeClr val="accent3"/>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504C6616-DB98-4E8D-8298-025A0BF82AED}"/>
              </a:ext>
            </a:extLst>
          </p:cNvPr>
          <p:cNvSpPr>
            <a:spLocks noGrp="1"/>
          </p:cNvSpPr>
          <p:nvPr>
            <p:ph type="pic" idx="11" hasCustomPrompt="1"/>
          </p:nvPr>
        </p:nvSpPr>
        <p:spPr>
          <a:xfrm>
            <a:off x="6094039"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4249334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alf Card White Reversed">
    <p:bg>
      <p:bgPr>
        <a:solidFill>
          <a:schemeClr val="bg1"/>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7177707" y="2322835"/>
            <a:ext cx="4546326" cy="3771577"/>
          </a:xfrm>
        </p:spPr>
        <p:txBody>
          <a:bodyPr/>
          <a:lstStyle>
            <a:lvl1pPr algn="l">
              <a:lnSpc>
                <a:spcPct val="100000"/>
              </a:lnSpc>
              <a:defRPr sz="1400">
                <a:latin typeface="ShellBook" panose="00000500000000000000" pitchFamily="2" charset="0"/>
              </a:defRPr>
            </a:lvl1pPr>
            <a:lvl2pPr algn="l">
              <a:lnSpc>
                <a:spcPct val="100000"/>
              </a:lnSpc>
              <a:spcAft>
                <a:spcPts val="600"/>
              </a:spcAft>
              <a:defRPr sz="1400">
                <a:latin typeface="ShellBook" panose="00000500000000000000" pitchFamily="2" charset="0"/>
              </a:defRPr>
            </a:lvl2pPr>
            <a:lvl3pPr algn="l">
              <a:lnSpc>
                <a:spcPct val="100000"/>
              </a:lnSpc>
              <a:defRPr sz="1400"/>
            </a:lvl3pPr>
            <a:lvl4pPr algn="l">
              <a:lnSpc>
                <a:spcPct val="100000"/>
              </a:lnSpc>
              <a:defRPr sz="1400"/>
            </a:lvl4pPr>
            <a:lvl5pPr algn="l">
              <a:lnSpc>
                <a:spcPct val="100000"/>
              </a:lnSpc>
              <a:defRPr sz="1400"/>
            </a:lvl5pPr>
          </a:lstStyle>
          <a:p>
            <a:pPr lvl="0"/>
            <a:r>
              <a:rPr lang="en-US"/>
              <a:t>Click to edit Master text styles</a:t>
            </a:r>
          </a:p>
          <a:p>
            <a:pPr lvl="1"/>
            <a:r>
              <a:rPr lang="en-US"/>
              <a:t>Second level</a:t>
            </a:r>
          </a:p>
        </p:txBody>
      </p:sp>
      <p:sp>
        <p:nvSpPr>
          <p:cNvPr id="7" name="Rectangle 6" descr="&lt;Shell Yellow Bar&gt;" title="&lt;Shell Yellow Bar&gt;">
            <a:extLst>
              <a:ext uri="{FF2B5EF4-FFF2-40B4-BE49-F238E27FC236}">
                <a16:creationId xmlns:a16="http://schemas.microsoft.com/office/drawing/2014/main" id="{8C3D447B-620E-4C3A-BD5D-DBCFD252B12C}"/>
              </a:ext>
            </a:extLst>
          </p:cNvPr>
          <p:cNvSpPr/>
          <p:nvPr userDrawn="1"/>
        </p:nvSpPr>
        <p:spPr bwMode="gray">
          <a:xfrm>
            <a:off x="7167837"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2A93A5D1-556F-4C68-864C-EB13F5BD306F}"/>
              </a:ext>
            </a:extLst>
          </p:cNvPr>
          <p:cNvSpPr>
            <a:spLocks noGrp="1"/>
          </p:cNvSpPr>
          <p:nvPr>
            <p:ph type="title" hasCustomPrompt="1"/>
          </p:nvPr>
        </p:nvSpPr>
        <p:spPr>
          <a:xfrm>
            <a:off x="7167837" y="765498"/>
            <a:ext cx="4546326" cy="791840"/>
          </a:xfrm>
        </p:spPr>
        <p:txBody>
          <a:bodyPr/>
          <a:lstStyle>
            <a:lvl1pPr>
              <a:defRPr>
                <a:solidFill>
                  <a:schemeClr val="accent3"/>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2E9414A1-2546-4348-ABDC-AE2EC53A76F4}"/>
              </a:ext>
            </a:extLst>
          </p:cNvPr>
          <p:cNvSpPr>
            <a:spLocks noGrp="1"/>
          </p:cNvSpPr>
          <p:nvPr>
            <p:ph type="pic" idx="11" hasCustomPrompt="1"/>
          </p:nvPr>
        </p:nvSpPr>
        <p:spPr>
          <a:xfrm>
            <a:off x="0"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3719633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7CAFAA7-536B-4517-A1CF-F8B6CC26C7BC}"/>
              </a:ext>
            </a:extLst>
          </p:cNvPr>
          <p:cNvSpPr/>
          <p:nvPr userDrawn="1"/>
        </p:nvSpPr>
        <p:spPr>
          <a:xfrm>
            <a:off x="0" y="1413571"/>
            <a:ext cx="12195175" cy="479121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lide Number Placeholder 2">
            <a:extLst>
              <a:ext uri="{FF2B5EF4-FFF2-40B4-BE49-F238E27FC236}">
                <a16:creationId xmlns:a16="http://schemas.microsoft.com/office/drawing/2014/main" id="{AE57AEAA-2445-45C3-9B5A-76A158811F1A}"/>
              </a:ext>
            </a:extLst>
          </p:cNvPr>
          <p:cNvSpPr>
            <a:spLocks noGrp="1"/>
          </p:cNvSpPr>
          <p:nvPr>
            <p:ph type="sldNum" sz="quarter" idx="12"/>
          </p:nvPr>
        </p:nvSpPr>
        <p:spPr/>
        <p:txBody>
          <a:bodyPr/>
          <a:lstStyle/>
          <a:p>
            <a:fld id="{E917DE0E-AFB1-41FD-BC35-27DB61CA125F}" type="slidenum">
              <a:rPr lang="en-AU" smtClean="0"/>
              <a:pPr/>
              <a:t>‹#›</a:t>
            </a:fld>
            <a:endParaRPr lang="en-AU" sz="850" dirty="0"/>
          </a:p>
        </p:txBody>
      </p:sp>
      <p:sp>
        <p:nvSpPr>
          <p:cNvPr id="15" name="Chart Placeholder 14">
            <a:extLst>
              <a:ext uri="{FF2B5EF4-FFF2-40B4-BE49-F238E27FC236}">
                <a16:creationId xmlns:a16="http://schemas.microsoft.com/office/drawing/2014/main" id="{D038A691-8ECB-4224-9F0B-A24409FF20BC}"/>
              </a:ext>
            </a:extLst>
          </p:cNvPr>
          <p:cNvSpPr>
            <a:spLocks noGrp="1"/>
          </p:cNvSpPr>
          <p:nvPr>
            <p:ph type="chart" sz="quarter" idx="13" hasCustomPrompt="1"/>
          </p:nvPr>
        </p:nvSpPr>
        <p:spPr>
          <a:xfrm>
            <a:off x="481013" y="2133598"/>
            <a:ext cx="11233150" cy="3672000"/>
          </a:xfrm>
          <a:solidFill>
            <a:schemeClr val="bg1"/>
          </a:solidFill>
        </p:spPr>
        <p:txBody>
          <a:bodyPr anchor="ctr"/>
          <a:lstStyle>
            <a:lvl1pPr algn="ctr">
              <a:spcBef>
                <a:spcPts val="0"/>
              </a:spcBef>
              <a:spcAft>
                <a:spcPts val="0"/>
              </a:spcAft>
              <a:defRPr/>
            </a:lvl1pPr>
          </a:lstStyle>
          <a:p>
            <a:r>
              <a:rPr lang="en-US" dirty="0"/>
              <a:t>Click icon to add chart</a:t>
            </a:r>
            <a:br>
              <a:rPr lang="en-US" dirty="0"/>
            </a:br>
            <a:br>
              <a:rPr lang="en-US" dirty="0"/>
            </a:br>
            <a:br>
              <a:rPr lang="en-US" dirty="0"/>
            </a:br>
            <a:endParaRPr lang="en-AU" dirty="0"/>
          </a:p>
        </p:txBody>
      </p:sp>
      <p:sp>
        <p:nvSpPr>
          <p:cNvPr id="9" name="Rectangle 8" descr="&lt;Shell Yellow Bar&gt;" title="&lt;Shell Yellow Bar&gt;">
            <a:extLst>
              <a:ext uri="{FF2B5EF4-FFF2-40B4-BE49-F238E27FC236}">
                <a16:creationId xmlns:a16="http://schemas.microsoft.com/office/drawing/2014/main" id="{10C41640-F602-4E62-9B1E-1EDCDD483EEC}"/>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10" name="TextBox 9">
            <a:extLst>
              <a:ext uri="{FF2B5EF4-FFF2-40B4-BE49-F238E27FC236}">
                <a16:creationId xmlns:a16="http://schemas.microsoft.com/office/drawing/2014/main" id="{19A690BE-5575-4725-8FC2-27BFEBC6EE84}"/>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4" name="Date Placeholder 3">
            <a:extLst>
              <a:ext uri="{FF2B5EF4-FFF2-40B4-BE49-F238E27FC236}">
                <a16:creationId xmlns:a16="http://schemas.microsoft.com/office/drawing/2014/main" id="{ADEA692E-4789-4C70-9B67-66BBAD4CC50D}"/>
              </a:ext>
            </a:extLst>
          </p:cNvPr>
          <p:cNvSpPr>
            <a:spLocks noGrp="1"/>
          </p:cNvSpPr>
          <p:nvPr>
            <p:ph type="dt" sz="half" idx="14"/>
          </p:nvPr>
        </p:nvSpPr>
        <p:spPr/>
        <p:txBody>
          <a:bodyPr/>
          <a:lstStyle/>
          <a:p>
            <a:fld id="{920AF3C0-6C12-4469-AE42-A8989713D785}" type="datetimeFigureOut">
              <a:rPr lang="en-AU" smtClean="0"/>
              <a:pPr/>
              <a:t>15/8/2023</a:t>
            </a:fld>
            <a:endParaRPr lang="en-AU" dirty="0"/>
          </a:p>
        </p:txBody>
      </p:sp>
      <p:sp>
        <p:nvSpPr>
          <p:cNvPr id="5" name="Footer Placeholder 4">
            <a:extLst>
              <a:ext uri="{FF2B5EF4-FFF2-40B4-BE49-F238E27FC236}">
                <a16:creationId xmlns:a16="http://schemas.microsoft.com/office/drawing/2014/main" id="{D6EBEEE1-839F-4D5F-B547-FD19D6EC3EBB}"/>
              </a:ext>
            </a:extLst>
          </p:cNvPr>
          <p:cNvSpPr>
            <a:spLocks noGrp="1"/>
          </p:cNvSpPr>
          <p:nvPr>
            <p:ph type="ftr" sz="quarter" idx="15"/>
          </p:nvPr>
        </p:nvSpPr>
        <p:spPr/>
        <p:txBody>
          <a:bodyPr/>
          <a:lstStyle/>
          <a:p>
            <a:endParaRPr lang="en-AU" dirty="0"/>
          </a:p>
        </p:txBody>
      </p:sp>
      <p:sp>
        <p:nvSpPr>
          <p:cNvPr id="11" name="Title 10">
            <a:extLst>
              <a:ext uri="{FF2B5EF4-FFF2-40B4-BE49-F238E27FC236}">
                <a16:creationId xmlns:a16="http://schemas.microsoft.com/office/drawing/2014/main" id="{C2207FAC-D0FD-4D91-958D-3043E3139778}"/>
              </a:ext>
            </a:extLst>
          </p:cNvPr>
          <p:cNvSpPr>
            <a:spLocks noGrp="1"/>
          </p:cNvSpPr>
          <p:nvPr>
            <p:ph type="title" hasCustomPrompt="1"/>
          </p:nvPr>
        </p:nvSpPr>
        <p:spPr/>
        <p:txBody>
          <a:bodyPr/>
          <a:lstStyle/>
          <a:p>
            <a:r>
              <a:rPr lang="en-AU" noProof="0" dirty="0"/>
              <a:t>Click to add text</a:t>
            </a:r>
            <a:endParaRPr lang="en-AU" dirty="0"/>
          </a:p>
        </p:txBody>
      </p:sp>
      <p:sp>
        <p:nvSpPr>
          <p:cNvPr id="14" name="Text Placeholder 3">
            <a:extLst>
              <a:ext uri="{FF2B5EF4-FFF2-40B4-BE49-F238E27FC236}">
                <a16:creationId xmlns:a16="http://schemas.microsoft.com/office/drawing/2014/main" id="{9F3F828C-21C2-429C-A165-2BB029435CBA}"/>
              </a:ext>
            </a:extLst>
          </p:cNvPr>
          <p:cNvSpPr>
            <a:spLocks noGrp="1"/>
          </p:cNvSpPr>
          <p:nvPr>
            <p:ph type="body" sz="half" idx="16" hasCustomPrompt="1"/>
          </p:nvPr>
        </p:nvSpPr>
        <p:spPr>
          <a:xfrm>
            <a:off x="481013" y="5876915"/>
            <a:ext cx="11232000" cy="217175"/>
          </a:xfrm>
        </p:spPr>
        <p:txBody>
          <a:bodyPr>
            <a:normAutofit/>
          </a:bodyPr>
          <a:lstStyle>
            <a:lvl1pPr marL="0" indent="0">
              <a:buNone/>
              <a:defRPr sz="1200" b="0">
                <a:solidFill>
                  <a:schemeClr val="tx2"/>
                </a:solidFill>
              </a:defRPr>
            </a:lvl1pPr>
            <a:lvl2pPr marL="544388" indent="0">
              <a:buNone/>
              <a:defRPr sz="1400"/>
            </a:lvl2pPr>
            <a:lvl3pPr marL="1088776" indent="0">
              <a:buNone/>
              <a:defRPr sz="1200"/>
            </a:lvl3pPr>
            <a:lvl4pPr marL="1633164" indent="0">
              <a:buNone/>
              <a:defRPr sz="1100"/>
            </a:lvl4pPr>
            <a:lvl5pPr marL="2177552" indent="0">
              <a:buNone/>
              <a:defRPr sz="1100"/>
            </a:lvl5pPr>
            <a:lvl6pPr marL="2721940" indent="0">
              <a:buNone/>
              <a:defRPr sz="1100"/>
            </a:lvl6pPr>
            <a:lvl7pPr marL="3266328" indent="0">
              <a:buNone/>
              <a:defRPr sz="1100"/>
            </a:lvl7pPr>
            <a:lvl8pPr marL="3810716" indent="0">
              <a:buNone/>
              <a:defRPr sz="1100"/>
            </a:lvl8pPr>
            <a:lvl9pPr marL="4355104" indent="0">
              <a:buNone/>
              <a:defRPr sz="1100"/>
            </a:lvl9pPr>
          </a:lstStyle>
          <a:p>
            <a:pPr lvl="0"/>
            <a:r>
              <a:rPr lang="en-AU" noProof="0" dirty="0"/>
              <a:t>[Source text]</a:t>
            </a:r>
          </a:p>
        </p:txBody>
      </p:sp>
    </p:spTree>
    <p:extLst>
      <p:ext uri="{BB962C8B-B14F-4D97-AF65-F5344CB8AC3E}">
        <p14:creationId xmlns:p14="http://schemas.microsoft.com/office/powerpoint/2010/main" val="379634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Map with Blue">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99EFA1AE-0ABF-4863-8BAD-4C0B372830DC}"/>
              </a:ext>
            </a:extLst>
          </p:cNvPr>
          <p:cNvSpPr>
            <a:spLocks noGrp="1"/>
          </p:cNvSpPr>
          <p:nvPr>
            <p:ph sz="quarter" idx="13" hasCustomPrompt="1"/>
          </p:nvPr>
        </p:nvSpPr>
        <p:spPr>
          <a:xfrm>
            <a:off x="471488" y="2133600"/>
            <a:ext cx="8434387" cy="3960489"/>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13" name="Rectangle 12">
            <a:extLst>
              <a:ext uri="{FF2B5EF4-FFF2-40B4-BE49-F238E27FC236}">
                <a16:creationId xmlns:a16="http://schemas.microsoft.com/office/drawing/2014/main" id="{27CAFAA7-536B-4517-A1CF-F8B6CC26C7BC}"/>
              </a:ext>
            </a:extLst>
          </p:cNvPr>
          <p:cNvSpPr/>
          <p:nvPr userDrawn="1"/>
        </p:nvSpPr>
        <p:spPr>
          <a:xfrm>
            <a:off x="9193931" y="0"/>
            <a:ext cx="3001244" cy="68595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 Placeholder 3">
            <a:extLst>
              <a:ext uri="{FF2B5EF4-FFF2-40B4-BE49-F238E27FC236}">
                <a16:creationId xmlns:a16="http://schemas.microsoft.com/office/drawing/2014/main" id="{475ED921-5B9B-4B7D-974F-4E07CD8C51DE}"/>
              </a:ext>
            </a:extLst>
          </p:cNvPr>
          <p:cNvSpPr>
            <a:spLocks noGrp="1"/>
          </p:cNvSpPr>
          <p:nvPr>
            <p:ph type="body" sz="quarter" idx="11"/>
          </p:nvPr>
        </p:nvSpPr>
        <p:spPr>
          <a:xfrm>
            <a:off x="9545638" y="2133601"/>
            <a:ext cx="2168525" cy="39604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Rectangle 6" descr="&lt;Shell Yellow Bar&gt;" title="&lt;Shell Yellow Bar&gt;">
            <a:extLst>
              <a:ext uri="{FF2B5EF4-FFF2-40B4-BE49-F238E27FC236}">
                <a16:creationId xmlns:a16="http://schemas.microsoft.com/office/drawing/2014/main" id="{DC539CAC-2E60-474F-ADD7-58CF6BC315A4}"/>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6" name="Title 5">
            <a:extLst>
              <a:ext uri="{FF2B5EF4-FFF2-40B4-BE49-F238E27FC236}">
                <a16:creationId xmlns:a16="http://schemas.microsoft.com/office/drawing/2014/main" id="{FC594DB7-D54E-484A-9AB6-AF9F05B83FBB}"/>
              </a:ext>
            </a:extLst>
          </p:cNvPr>
          <p:cNvSpPr>
            <a:spLocks noGrp="1"/>
          </p:cNvSpPr>
          <p:nvPr>
            <p:ph type="title" hasCustomPrompt="1"/>
          </p:nvPr>
        </p:nvSpPr>
        <p:spPr>
          <a:xfrm>
            <a:off x="481013" y="765498"/>
            <a:ext cx="8435249" cy="791840"/>
          </a:xfrm>
        </p:spPr>
        <p:txBody>
          <a:bodyPr/>
          <a:lstStyle/>
          <a:p>
            <a:r>
              <a:rPr lang="en-AU" noProof="0" dirty="0"/>
              <a:t>Click to add text</a:t>
            </a:r>
            <a:endParaRPr lang="en-AU" dirty="0"/>
          </a:p>
        </p:txBody>
      </p:sp>
      <p:sp>
        <p:nvSpPr>
          <p:cNvPr id="17" name="TextBox 16">
            <a:extLst>
              <a:ext uri="{FF2B5EF4-FFF2-40B4-BE49-F238E27FC236}">
                <a16:creationId xmlns:a16="http://schemas.microsoft.com/office/drawing/2014/main" id="{882A9D8C-E07E-4F4C-8EC6-8B2435624AD7}"/>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8" name="Date Placeholder 17">
            <a:extLst>
              <a:ext uri="{FF2B5EF4-FFF2-40B4-BE49-F238E27FC236}">
                <a16:creationId xmlns:a16="http://schemas.microsoft.com/office/drawing/2014/main" id="{82C652C6-9139-41AD-B375-E232E56A8174}"/>
              </a:ext>
            </a:extLst>
          </p:cNvPr>
          <p:cNvSpPr>
            <a:spLocks noGrp="1"/>
          </p:cNvSpPr>
          <p:nvPr>
            <p:ph type="dt" sz="half" idx="14"/>
          </p:nvPr>
        </p:nvSpPr>
        <p:spPr/>
        <p:txBody>
          <a:bodyPr/>
          <a:lstStyle>
            <a:lvl1pPr>
              <a:defRPr>
                <a:solidFill>
                  <a:schemeClr val="bg1"/>
                </a:solidFill>
              </a:defRPr>
            </a:lvl1pPr>
          </a:lstStyle>
          <a:p>
            <a:fld id="{920AF3C0-6C12-4469-AE42-A8989713D785}" type="datetimeFigureOut">
              <a:rPr lang="en-AU" smtClean="0"/>
              <a:pPr/>
              <a:t>15/8/2023</a:t>
            </a:fld>
            <a:endParaRPr lang="en-AU" dirty="0"/>
          </a:p>
        </p:txBody>
      </p:sp>
      <p:sp>
        <p:nvSpPr>
          <p:cNvPr id="19" name="Footer Placeholder 18">
            <a:extLst>
              <a:ext uri="{FF2B5EF4-FFF2-40B4-BE49-F238E27FC236}">
                <a16:creationId xmlns:a16="http://schemas.microsoft.com/office/drawing/2014/main" id="{75750163-3916-4B01-AE88-639C84B00751}"/>
              </a:ext>
            </a:extLst>
          </p:cNvPr>
          <p:cNvSpPr>
            <a:spLocks noGrp="1"/>
          </p:cNvSpPr>
          <p:nvPr>
            <p:ph type="ftr" sz="quarter" idx="15"/>
          </p:nvPr>
        </p:nvSpPr>
        <p:spPr>
          <a:xfrm>
            <a:off x="4804537" y="6421397"/>
            <a:ext cx="4114800" cy="216000"/>
          </a:xfrm>
        </p:spPr>
        <p:txBody>
          <a:bodyPr/>
          <a:lstStyle/>
          <a:p>
            <a:endParaRPr lang="en-AU" dirty="0"/>
          </a:p>
        </p:txBody>
      </p:sp>
      <p:sp>
        <p:nvSpPr>
          <p:cNvPr id="20" name="Slide Number Placeholder 19">
            <a:extLst>
              <a:ext uri="{FF2B5EF4-FFF2-40B4-BE49-F238E27FC236}">
                <a16:creationId xmlns:a16="http://schemas.microsoft.com/office/drawing/2014/main" id="{A86FADA4-188A-4E9E-B790-C13E2984D1DB}"/>
              </a:ext>
            </a:extLst>
          </p:cNvPr>
          <p:cNvSpPr>
            <a:spLocks noGrp="1"/>
          </p:cNvSpPr>
          <p:nvPr>
            <p:ph type="sldNum" sz="quarter" idx="16"/>
          </p:nvPr>
        </p:nvSpPr>
        <p:spPr/>
        <p:txBody>
          <a:bodyPr/>
          <a:lstStyle>
            <a:lvl1pPr>
              <a:defRPr>
                <a:solidFill>
                  <a:schemeClr val="bg1"/>
                </a:solidFill>
              </a:defRPr>
            </a:lvl1pPr>
          </a:lstStyle>
          <a:p>
            <a:fld id="{E917DE0E-AFB1-41FD-BC35-27DB61CA125F}" type="slidenum">
              <a:rPr lang="en-AU" smtClean="0"/>
              <a:pPr/>
              <a:t>‹#›</a:t>
            </a:fld>
            <a:endParaRPr lang="en-AU" dirty="0"/>
          </a:p>
        </p:txBody>
      </p:sp>
    </p:spTree>
    <p:extLst>
      <p:ext uri="{BB962C8B-B14F-4D97-AF65-F5344CB8AC3E}">
        <p14:creationId xmlns:p14="http://schemas.microsoft.com/office/powerpoint/2010/main" val="1462091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ree Block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74C853D-D623-41A5-B18B-DCD4E82CB36B}"/>
              </a:ext>
            </a:extLst>
          </p:cNvPr>
          <p:cNvSpPr/>
          <p:nvPr userDrawn="1"/>
        </p:nvSpPr>
        <p:spPr>
          <a:xfrm>
            <a:off x="4064000" y="0"/>
            <a:ext cx="4064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err="1">
              <a:ln>
                <a:noFill/>
              </a:ln>
              <a:solidFill>
                <a:srgbClr val="FFFFFF"/>
              </a:solidFill>
              <a:effectLst/>
              <a:uLnTx/>
              <a:uFillTx/>
              <a:latin typeface="ShellMedium" panose="00000600000000000000" pitchFamily="50" charset="0"/>
              <a:ea typeface="+mn-ea"/>
              <a:cs typeface="+mn-cs"/>
            </a:endParaRPr>
          </a:p>
        </p:txBody>
      </p:sp>
      <p:sp>
        <p:nvSpPr>
          <p:cNvPr id="15" name="Picture Placeholder 2">
            <a:extLst>
              <a:ext uri="{FF2B5EF4-FFF2-40B4-BE49-F238E27FC236}">
                <a16:creationId xmlns:a16="http://schemas.microsoft.com/office/drawing/2014/main" id="{1AD67CA2-51C4-4121-A04A-F700F5ECC281}"/>
              </a:ext>
            </a:extLst>
          </p:cNvPr>
          <p:cNvSpPr>
            <a:spLocks noGrp="1"/>
          </p:cNvSpPr>
          <p:nvPr>
            <p:ph type="pic" sz="quarter" idx="16" hasCustomPrompt="1"/>
          </p:nvPr>
        </p:nvSpPr>
        <p:spPr>
          <a:xfrm>
            <a:off x="4515362" y="3070225"/>
            <a:ext cx="3168000" cy="1150938"/>
          </a:xfrm>
          <a:solidFill>
            <a:schemeClr val="bg1">
              <a:lumMod val="85000"/>
            </a:schemeClr>
          </a:solidFill>
        </p:spPr>
        <p:txBody>
          <a:bodyPr anchor="ctr"/>
          <a:lstStyle>
            <a:lvl1pPr algn="ctr">
              <a:spcAft>
                <a:spcPts val="0"/>
              </a:spcAft>
              <a:defRPr sz="1400">
                <a:solidFill>
                  <a:schemeClr val="tx2"/>
                </a:solidFill>
              </a:defRPr>
            </a:lvl1pPr>
          </a:lstStyle>
          <a:p>
            <a:r>
              <a:rPr lang="en-AU" dirty="0"/>
              <a:t>Insert icon/s</a:t>
            </a:r>
            <a:br>
              <a:rPr lang="en-AU" dirty="0"/>
            </a:br>
            <a:br>
              <a:rPr lang="en-AU" dirty="0"/>
            </a:br>
            <a:br>
              <a:rPr lang="en-AU" dirty="0"/>
            </a:br>
            <a:endParaRPr lang="en-AU" dirty="0"/>
          </a:p>
        </p:txBody>
      </p:sp>
      <p:sp>
        <p:nvSpPr>
          <p:cNvPr id="10" name="Rectangle 9">
            <a:extLst>
              <a:ext uri="{FF2B5EF4-FFF2-40B4-BE49-F238E27FC236}">
                <a16:creationId xmlns:a16="http://schemas.microsoft.com/office/drawing/2014/main" id="{F1B79D05-A26B-4746-9124-F4184A598598}"/>
              </a:ext>
            </a:extLst>
          </p:cNvPr>
          <p:cNvSpPr/>
          <p:nvPr userDrawn="1"/>
        </p:nvSpPr>
        <p:spPr>
          <a:xfrm>
            <a:off x="1" y="0"/>
            <a:ext cx="4064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err="1">
              <a:ln>
                <a:noFill/>
              </a:ln>
              <a:solidFill>
                <a:srgbClr val="FFFFFF"/>
              </a:solidFill>
              <a:effectLst/>
              <a:uLnTx/>
              <a:uFillTx/>
              <a:latin typeface="ShellMedium" panose="00000600000000000000" pitchFamily="50" charset="0"/>
              <a:ea typeface="+mn-ea"/>
              <a:cs typeface="+mn-cs"/>
            </a:endParaRPr>
          </a:p>
        </p:txBody>
      </p:sp>
      <p:sp>
        <p:nvSpPr>
          <p:cNvPr id="16" name="Text Placeholder 14">
            <a:extLst>
              <a:ext uri="{FF2B5EF4-FFF2-40B4-BE49-F238E27FC236}">
                <a16:creationId xmlns:a16="http://schemas.microsoft.com/office/drawing/2014/main" id="{6FE16B43-86A7-4725-9370-4C4436ABB166}"/>
              </a:ext>
            </a:extLst>
          </p:cNvPr>
          <p:cNvSpPr>
            <a:spLocks noGrp="1"/>
          </p:cNvSpPr>
          <p:nvPr>
            <p:ph type="body" sz="quarter" idx="12"/>
          </p:nvPr>
        </p:nvSpPr>
        <p:spPr>
          <a:xfrm>
            <a:off x="4515362" y="4357272"/>
            <a:ext cx="3168000" cy="2097504"/>
          </a:xfrm>
        </p:spPr>
        <p:txBody>
          <a:bodyPr/>
          <a:lstStyle>
            <a:lvl1pPr>
              <a:lnSpc>
                <a:spcPct val="100000"/>
              </a:lnSpc>
              <a:spcAft>
                <a:spcPts val="600"/>
              </a:spcAft>
              <a:defRPr sz="1400">
                <a:latin typeface="ShellBook" panose="00000500000000000000" pitchFamily="2" charset="0"/>
              </a:defRPr>
            </a:lvl1pPr>
            <a:lvl2pPr>
              <a:lnSpc>
                <a:spcPct val="100000"/>
              </a:lnSpc>
              <a:spcBef>
                <a:spcPts val="600"/>
              </a:spcBef>
              <a:spcAft>
                <a:spcPts val="600"/>
              </a:spcAft>
              <a:buClr>
                <a:schemeClr val="bg1"/>
              </a:buClr>
              <a:defRPr sz="1400">
                <a:latin typeface="ShellBook" panose="00000500000000000000" pitchFamily="2" charset="0"/>
              </a:defRPr>
            </a:lvl2pPr>
            <a:lvl3pPr>
              <a:buClr>
                <a:schemeClr val="bg1"/>
              </a:buClr>
              <a:defRPr sz="1600"/>
            </a:lvl3pPr>
            <a:lvl4pPr>
              <a:buClr>
                <a:schemeClr val="bg1"/>
              </a:buClr>
              <a:defRPr sz="1600"/>
            </a:lvl4pPr>
            <a:lvl5pPr>
              <a:buClr>
                <a:schemeClr val="bg1"/>
              </a:buClr>
              <a:defRPr sz="1400"/>
            </a:lvl5pPr>
          </a:lstStyle>
          <a:p>
            <a:pPr lvl="0"/>
            <a:r>
              <a:rPr lang="en-US"/>
              <a:t>Click to edit Master text styles</a:t>
            </a:r>
          </a:p>
          <a:p>
            <a:pPr lvl="1"/>
            <a:r>
              <a:rPr lang="en-US"/>
              <a:t>Second level</a:t>
            </a:r>
          </a:p>
        </p:txBody>
      </p:sp>
      <p:sp>
        <p:nvSpPr>
          <p:cNvPr id="17" name="Text Placeholder 14">
            <a:extLst>
              <a:ext uri="{FF2B5EF4-FFF2-40B4-BE49-F238E27FC236}">
                <a16:creationId xmlns:a16="http://schemas.microsoft.com/office/drawing/2014/main" id="{A97220C9-00BF-412A-9A01-23E56A528150}"/>
              </a:ext>
            </a:extLst>
          </p:cNvPr>
          <p:cNvSpPr>
            <a:spLocks noGrp="1"/>
          </p:cNvSpPr>
          <p:nvPr>
            <p:ph type="body" sz="quarter" idx="13"/>
          </p:nvPr>
        </p:nvSpPr>
        <p:spPr>
          <a:xfrm>
            <a:off x="481013" y="4365899"/>
            <a:ext cx="3168000" cy="2097504"/>
          </a:xfrm>
        </p:spPr>
        <p:txBody>
          <a:bodyPr/>
          <a:lstStyle>
            <a:lvl1pPr>
              <a:lnSpc>
                <a:spcPct val="100000"/>
              </a:lnSpc>
              <a:spcAft>
                <a:spcPts val="600"/>
              </a:spcAft>
              <a:defRPr sz="1400">
                <a:solidFill>
                  <a:schemeClr val="bg1"/>
                </a:solidFill>
                <a:latin typeface="ShellBook" panose="00000500000000000000" pitchFamily="2" charset="0"/>
              </a:defRPr>
            </a:lvl1pPr>
            <a:lvl2pPr>
              <a:lnSpc>
                <a:spcPct val="100000"/>
              </a:lnSpc>
              <a:spcBef>
                <a:spcPts val="600"/>
              </a:spcBef>
              <a:spcAft>
                <a:spcPts val="600"/>
              </a:spcAft>
              <a:buClr>
                <a:schemeClr val="accent1"/>
              </a:buClr>
              <a:defRPr sz="1400">
                <a:solidFill>
                  <a:schemeClr val="bg1"/>
                </a:solidFill>
                <a:latin typeface="ShellBook" panose="00000500000000000000" pitchFamily="2" charset="0"/>
              </a:defRPr>
            </a:lvl2pPr>
            <a:lvl3pPr>
              <a:buClr>
                <a:schemeClr val="accent1"/>
              </a:buClr>
              <a:defRPr sz="1600">
                <a:solidFill>
                  <a:schemeClr val="bg1"/>
                </a:solidFill>
              </a:defRPr>
            </a:lvl3pPr>
            <a:lvl4pPr>
              <a:buClr>
                <a:schemeClr val="accent1"/>
              </a:buClr>
              <a:defRPr sz="1600">
                <a:solidFill>
                  <a:schemeClr val="bg1"/>
                </a:solidFill>
              </a:defRPr>
            </a:lvl4pPr>
            <a:lvl5pPr>
              <a:buClr>
                <a:schemeClr val="accent1"/>
              </a:buClr>
              <a:defRPr sz="1400">
                <a:solidFill>
                  <a:schemeClr val="bg1"/>
                </a:solidFill>
              </a:defRPr>
            </a:lvl5pPr>
          </a:lstStyle>
          <a:p>
            <a:pPr lvl="0"/>
            <a:r>
              <a:rPr lang="en-US"/>
              <a:t>Click to edit Master text styles</a:t>
            </a:r>
          </a:p>
          <a:p>
            <a:pPr lvl="1"/>
            <a:r>
              <a:rPr lang="en-US"/>
              <a:t>Second level</a:t>
            </a:r>
          </a:p>
        </p:txBody>
      </p:sp>
      <p:sp>
        <p:nvSpPr>
          <p:cNvPr id="18" name="Text Placeholder 14">
            <a:extLst>
              <a:ext uri="{FF2B5EF4-FFF2-40B4-BE49-F238E27FC236}">
                <a16:creationId xmlns:a16="http://schemas.microsoft.com/office/drawing/2014/main" id="{51C9AB5C-34E2-49D5-A46B-96A5814F5A1E}"/>
              </a:ext>
            </a:extLst>
          </p:cNvPr>
          <p:cNvSpPr>
            <a:spLocks noGrp="1"/>
          </p:cNvSpPr>
          <p:nvPr>
            <p:ph type="body" sz="quarter" idx="14"/>
          </p:nvPr>
        </p:nvSpPr>
        <p:spPr>
          <a:xfrm>
            <a:off x="8546163" y="4365899"/>
            <a:ext cx="3168000" cy="2097504"/>
          </a:xfrm>
        </p:spPr>
        <p:txBody>
          <a:bodyPr/>
          <a:lstStyle>
            <a:lvl1pPr>
              <a:lnSpc>
                <a:spcPct val="100000"/>
              </a:lnSpc>
              <a:spcAft>
                <a:spcPts val="600"/>
              </a:spcAft>
              <a:defRPr sz="1400">
                <a:latin typeface="ShellBook" panose="00000500000000000000" pitchFamily="2" charset="0"/>
              </a:defRPr>
            </a:lvl1pPr>
            <a:lvl2pPr>
              <a:lnSpc>
                <a:spcPct val="100000"/>
              </a:lnSpc>
              <a:spcBef>
                <a:spcPts val="600"/>
              </a:spcBef>
              <a:spcAft>
                <a:spcPts val="600"/>
              </a:spcAft>
              <a:buClr>
                <a:schemeClr val="accent1"/>
              </a:buClr>
              <a:defRPr sz="1400">
                <a:latin typeface="ShellBook" panose="00000500000000000000" pitchFamily="2" charset="0"/>
              </a:defRPr>
            </a:lvl2pPr>
            <a:lvl3pPr>
              <a:buClr>
                <a:schemeClr val="accent1"/>
              </a:buClr>
              <a:defRPr sz="1600"/>
            </a:lvl3pPr>
            <a:lvl4pPr>
              <a:buClr>
                <a:schemeClr val="accent1"/>
              </a:buClr>
              <a:defRPr sz="1600"/>
            </a:lvl4pPr>
            <a:lvl5pPr>
              <a:buClr>
                <a:schemeClr val="accent1"/>
              </a:buClr>
              <a:defRPr sz="1400"/>
            </a:lvl5pPr>
          </a:lstStyle>
          <a:p>
            <a:pPr lvl="0"/>
            <a:r>
              <a:rPr lang="en-US"/>
              <a:t>Click to edit Master text styles</a:t>
            </a:r>
          </a:p>
          <a:p>
            <a:pPr lvl="1"/>
            <a:r>
              <a:rPr lang="en-US"/>
              <a:t>Second level</a:t>
            </a:r>
          </a:p>
        </p:txBody>
      </p:sp>
      <p:sp>
        <p:nvSpPr>
          <p:cNvPr id="14" name="Rectangle 13" descr="&lt;Shell Yellow Bar&gt;" title="&lt;Shell Yellow Bar&gt;">
            <a:extLst>
              <a:ext uri="{FF2B5EF4-FFF2-40B4-BE49-F238E27FC236}">
                <a16:creationId xmlns:a16="http://schemas.microsoft.com/office/drawing/2014/main" id="{8A82922C-0622-4B15-8655-E568A4A075E3}"/>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Picture Placeholder 2">
            <a:extLst>
              <a:ext uri="{FF2B5EF4-FFF2-40B4-BE49-F238E27FC236}">
                <a16:creationId xmlns:a16="http://schemas.microsoft.com/office/drawing/2014/main" id="{4FF3A253-2C09-4FC8-8FCE-E300DE6C9775}"/>
              </a:ext>
            </a:extLst>
          </p:cNvPr>
          <p:cNvSpPr>
            <a:spLocks noGrp="1"/>
          </p:cNvSpPr>
          <p:nvPr>
            <p:ph type="pic" sz="quarter" idx="15" hasCustomPrompt="1"/>
          </p:nvPr>
        </p:nvSpPr>
        <p:spPr>
          <a:xfrm>
            <a:off x="481013" y="3070225"/>
            <a:ext cx="3168000" cy="1150938"/>
          </a:xfrm>
          <a:solidFill>
            <a:schemeClr val="bg1">
              <a:lumMod val="85000"/>
            </a:schemeClr>
          </a:solidFill>
        </p:spPr>
        <p:txBody>
          <a:bodyPr anchor="ctr"/>
          <a:lstStyle>
            <a:lvl1pPr algn="ctr">
              <a:spcAft>
                <a:spcPts val="0"/>
              </a:spcAft>
              <a:defRPr sz="1400">
                <a:solidFill>
                  <a:schemeClr val="tx2"/>
                </a:solidFill>
              </a:defRPr>
            </a:lvl1pPr>
          </a:lstStyle>
          <a:p>
            <a:r>
              <a:rPr lang="en-AU" dirty="0"/>
              <a:t>Insert icon/s</a:t>
            </a:r>
            <a:br>
              <a:rPr lang="en-AU" dirty="0"/>
            </a:br>
            <a:br>
              <a:rPr lang="en-AU" dirty="0"/>
            </a:br>
            <a:br>
              <a:rPr lang="en-AU" dirty="0"/>
            </a:br>
            <a:endParaRPr lang="en-AU" dirty="0"/>
          </a:p>
        </p:txBody>
      </p:sp>
      <p:sp>
        <p:nvSpPr>
          <p:cNvPr id="19" name="Picture Placeholder 2">
            <a:extLst>
              <a:ext uri="{FF2B5EF4-FFF2-40B4-BE49-F238E27FC236}">
                <a16:creationId xmlns:a16="http://schemas.microsoft.com/office/drawing/2014/main" id="{DBCD683B-DD12-46B0-B02A-16521BE5AC28}"/>
              </a:ext>
            </a:extLst>
          </p:cNvPr>
          <p:cNvSpPr>
            <a:spLocks noGrp="1"/>
          </p:cNvSpPr>
          <p:nvPr>
            <p:ph type="pic" sz="quarter" idx="17" hasCustomPrompt="1"/>
          </p:nvPr>
        </p:nvSpPr>
        <p:spPr>
          <a:xfrm>
            <a:off x="8546163" y="3070225"/>
            <a:ext cx="3168000" cy="1150938"/>
          </a:xfrm>
          <a:solidFill>
            <a:schemeClr val="bg1">
              <a:lumMod val="85000"/>
            </a:schemeClr>
          </a:solidFill>
        </p:spPr>
        <p:txBody>
          <a:bodyPr anchor="ctr"/>
          <a:lstStyle>
            <a:lvl1pPr algn="ctr">
              <a:spcAft>
                <a:spcPts val="0"/>
              </a:spcAft>
              <a:defRPr sz="1400">
                <a:solidFill>
                  <a:schemeClr val="tx2"/>
                </a:solidFill>
              </a:defRPr>
            </a:lvl1pPr>
          </a:lstStyle>
          <a:p>
            <a:r>
              <a:rPr lang="en-AU" dirty="0"/>
              <a:t>Insert icon/s</a:t>
            </a:r>
            <a:br>
              <a:rPr lang="en-AU" dirty="0"/>
            </a:br>
            <a:br>
              <a:rPr lang="en-AU" dirty="0"/>
            </a:br>
            <a:br>
              <a:rPr lang="en-AU" dirty="0"/>
            </a:br>
            <a:endParaRPr lang="en-AU" dirty="0"/>
          </a:p>
        </p:txBody>
      </p:sp>
      <p:sp>
        <p:nvSpPr>
          <p:cNvPr id="4" name="Title 3">
            <a:extLst>
              <a:ext uri="{FF2B5EF4-FFF2-40B4-BE49-F238E27FC236}">
                <a16:creationId xmlns:a16="http://schemas.microsoft.com/office/drawing/2014/main" id="{E8499444-8C64-4BE9-83EB-075D653BF61F}"/>
              </a:ext>
            </a:extLst>
          </p:cNvPr>
          <p:cNvSpPr>
            <a:spLocks noGrp="1"/>
          </p:cNvSpPr>
          <p:nvPr>
            <p:ph type="title" hasCustomPrompt="1"/>
          </p:nvPr>
        </p:nvSpPr>
        <p:spPr>
          <a:xfrm>
            <a:off x="481013" y="765498"/>
            <a:ext cx="3164824" cy="791840"/>
          </a:xfrm>
        </p:spPr>
        <p:txBody>
          <a:bodyPr/>
          <a:lstStyle>
            <a:lvl1pPr>
              <a:defRPr>
                <a:solidFill>
                  <a:schemeClr val="bg1"/>
                </a:solidFill>
              </a:defRPr>
            </a:lvl1pPr>
          </a:lstStyle>
          <a:p>
            <a:r>
              <a:rPr lang="en-AU" noProof="0" dirty="0"/>
              <a:t>Click to add text</a:t>
            </a:r>
            <a:endParaRPr lang="en-AU" dirty="0"/>
          </a:p>
        </p:txBody>
      </p:sp>
    </p:spTree>
    <p:extLst>
      <p:ext uri="{BB962C8B-B14F-4D97-AF65-F5344CB8AC3E}">
        <p14:creationId xmlns:p14="http://schemas.microsoft.com/office/powerpoint/2010/main" val="2266276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1"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act Car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1B79D05-A26B-4746-9124-F4184A598598}"/>
              </a:ext>
            </a:extLst>
          </p:cNvPr>
          <p:cNvSpPr/>
          <p:nvPr userDrawn="1"/>
        </p:nvSpPr>
        <p:spPr>
          <a:xfrm>
            <a:off x="0" y="0"/>
            <a:ext cx="6097587"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err="1">
              <a:ln>
                <a:noFill/>
              </a:ln>
              <a:solidFill>
                <a:srgbClr val="FFFFFF"/>
              </a:solidFill>
              <a:effectLst/>
              <a:uLnTx/>
              <a:uFillTx/>
              <a:latin typeface="ShellMedium" panose="00000600000000000000" pitchFamily="50" charset="0"/>
              <a:ea typeface="+mn-ea"/>
              <a:cs typeface="+mn-cs"/>
            </a:endParaRPr>
          </a:p>
        </p:txBody>
      </p:sp>
      <p:sp>
        <p:nvSpPr>
          <p:cNvPr id="18" name="Text Placeholder 14">
            <a:extLst>
              <a:ext uri="{FF2B5EF4-FFF2-40B4-BE49-F238E27FC236}">
                <a16:creationId xmlns:a16="http://schemas.microsoft.com/office/drawing/2014/main" id="{51C9AB5C-34E2-49D5-A46B-96A5814F5A1E}"/>
              </a:ext>
            </a:extLst>
          </p:cNvPr>
          <p:cNvSpPr>
            <a:spLocks noGrp="1"/>
          </p:cNvSpPr>
          <p:nvPr>
            <p:ph type="body" sz="quarter" idx="14" hasCustomPrompt="1"/>
          </p:nvPr>
        </p:nvSpPr>
        <p:spPr>
          <a:xfrm>
            <a:off x="8905898" y="1169588"/>
            <a:ext cx="2808265" cy="1728000"/>
          </a:xfrm>
        </p:spPr>
        <p:txBody>
          <a:bodyPr anchor="ctr"/>
          <a:lstStyle>
            <a:lvl1pPr>
              <a:lnSpc>
                <a:spcPct val="100000"/>
              </a:lnSpc>
              <a:spcAft>
                <a:spcPts val="600"/>
              </a:spcAft>
              <a:defRPr sz="2400">
                <a:solidFill>
                  <a:schemeClr val="accent3"/>
                </a:solidFill>
                <a:latin typeface="ShellBook" panose="00000500000000000000" pitchFamily="2" charset="0"/>
              </a:defRPr>
            </a:lvl1pPr>
            <a:lvl2pPr>
              <a:lnSpc>
                <a:spcPct val="100000"/>
              </a:lnSpc>
              <a:spcBef>
                <a:spcPts val="600"/>
              </a:spcBef>
              <a:spcAft>
                <a:spcPts val="600"/>
              </a:spcAft>
              <a:buClr>
                <a:schemeClr val="accent1"/>
              </a:buClr>
              <a:defRPr sz="1400">
                <a:latin typeface="ShellBook" panose="00000500000000000000" pitchFamily="2" charset="0"/>
              </a:defRPr>
            </a:lvl2pPr>
            <a:lvl3pPr>
              <a:buClr>
                <a:schemeClr val="accent1"/>
              </a:buClr>
              <a:defRPr sz="1600"/>
            </a:lvl3pPr>
            <a:lvl4pPr>
              <a:buClr>
                <a:schemeClr val="accent1"/>
              </a:buClr>
              <a:defRPr sz="1600"/>
            </a:lvl4pPr>
            <a:lvl5pPr>
              <a:buClr>
                <a:schemeClr val="accent1"/>
              </a:buClr>
              <a:defRPr sz="1400"/>
            </a:lvl5pPr>
          </a:lstStyle>
          <a:p>
            <a:pPr lvl="0"/>
            <a:r>
              <a:rPr lang="en-US" dirty="0"/>
              <a:t>Contact </a:t>
            </a:r>
            <a:br>
              <a:rPr lang="en-US" dirty="0"/>
            </a:br>
            <a:r>
              <a:rPr lang="en-US" dirty="0"/>
              <a:t>[person name] </a:t>
            </a:r>
            <a:br>
              <a:rPr lang="en-US" dirty="0"/>
            </a:br>
            <a:r>
              <a:rPr lang="en-US" dirty="0"/>
              <a:t>to learn more</a:t>
            </a:r>
          </a:p>
        </p:txBody>
      </p:sp>
      <p:sp>
        <p:nvSpPr>
          <p:cNvPr id="19" name="Picture Placeholder 2">
            <a:extLst>
              <a:ext uri="{FF2B5EF4-FFF2-40B4-BE49-F238E27FC236}">
                <a16:creationId xmlns:a16="http://schemas.microsoft.com/office/drawing/2014/main" id="{DBCD683B-DD12-46B0-B02A-16521BE5AC28}"/>
              </a:ext>
            </a:extLst>
          </p:cNvPr>
          <p:cNvSpPr>
            <a:spLocks noGrp="1"/>
          </p:cNvSpPr>
          <p:nvPr>
            <p:ph type="pic" sz="quarter" idx="17" hasCustomPrompt="1"/>
          </p:nvPr>
        </p:nvSpPr>
        <p:spPr>
          <a:xfrm>
            <a:off x="6818163" y="1169588"/>
            <a:ext cx="1728000" cy="1728000"/>
          </a:xfrm>
          <a:prstGeom prst="ellipse">
            <a:avLst/>
          </a:prstGeom>
          <a:solidFill>
            <a:schemeClr val="bg1">
              <a:lumMod val="85000"/>
            </a:schemeClr>
          </a:solidFill>
        </p:spPr>
        <p:txBody>
          <a:bodyPr anchor="ctr"/>
          <a:lstStyle>
            <a:lvl1pPr algn="ctr">
              <a:spcAft>
                <a:spcPts val="0"/>
              </a:spcAft>
              <a:defRPr sz="1400">
                <a:solidFill>
                  <a:schemeClr val="tx2"/>
                </a:solidFill>
              </a:defRPr>
            </a:lvl1pPr>
          </a:lstStyle>
          <a:p>
            <a:r>
              <a:rPr lang="en-AU" dirty="0"/>
              <a:t>Insert headshot</a:t>
            </a:r>
            <a:br>
              <a:rPr lang="en-AU" dirty="0"/>
            </a:br>
            <a:br>
              <a:rPr lang="en-AU" dirty="0"/>
            </a:br>
            <a:br>
              <a:rPr lang="en-AU" dirty="0"/>
            </a:br>
            <a:endParaRPr lang="en-AU" dirty="0"/>
          </a:p>
        </p:txBody>
      </p:sp>
      <p:sp>
        <p:nvSpPr>
          <p:cNvPr id="4" name="Title 3">
            <a:extLst>
              <a:ext uri="{FF2B5EF4-FFF2-40B4-BE49-F238E27FC236}">
                <a16:creationId xmlns:a16="http://schemas.microsoft.com/office/drawing/2014/main" id="{E8499444-8C64-4BE9-83EB-075D653BF61F}"/>
              </a:ext>
            </a:extLst>
          </p:cNvPr>
          <p:cNvSpPr>
            <a:spLocks noGrp="1"/>
          </p:cNvSpPr>
          <p:nvPr>
            <p:ph type="title" hasCustomPrompt="1"/>
          </p:nvPr>
        </p:nvSpPr>
        <p:spPr>
          <a:xfrm>
            <a:off x="833450" y="1169588"/>
            <a:ext cx="4505970" cy="2260206"/>
          </a:xfrm>
        </p:spPr>
        <p:txBody>
          <a:bodyPr/>
          <a:lstStyle>
            <a:lvl1pPr>
              <a:defRPr cap="none" baseline="0">
                <a:solidFill>
                  <a:schemeClr val="bg1"/>
                </a:solidFill>
              </a:defRPr>
            </a:lvl1pPr>
          </a:lstStyle>
          <a:p>
            <a:r>
              <a:rPr lang="en-US" dirty="0"/>
              <a:t>Tagline</a:t>
            </a:r>
            <a:endParaRPr lang="en-AU" dirty="0"/>
          </a:p>
        </p:txBody>
      </p:sp>
      <p:pic>
        <p:nvPicPr>
          <p:cNvPr id="13" name="Picture 12" descr="Logo&#10;&#10;Description automatically generated">
            <a:extLst>
              <a:ext uri="{FF2B5EF4-FFF2-40B4-BE49-F238E27FC236}">
                <a16:creationId xmlns:a16="http://schemas.microsoft.com/office/drawing/2014/main" id="{47DC9566-BD36-45E4-8981-BFAE1B08AB6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34020" y="5466563"/>
            <a:ext cx="2937865" cy="723677"/>
          </a:xfrm>
          <a:prstGeom prst="rect">
            <a:avLst/>
          </a:prstGeom>
        </p:spPr>
      </p:pic>
      <p:pic>
        <p:nvPicPr>
          <p:cNvPr id="20" name="Graphic 19">
            <a:extLst>
              <a:ext uri="{FF2B5EF4-FFF2-40B4-BE49-F238E27FC236}">
                <a16:creationId xmlns:a16="http://schemas.microsoft.com/office/drawing/2014/main" id="{D14AF7F6-4E61-489A-A8D2-0EF092D3D67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45809" y="3664052"/>
            <a:ext cx="540125" cy="540125"/>
          </a:xfrm>
          <a:prstGeom prst="rect">
            <a:avLst/>
          </a:prstGeom>
        </p:spPr>
      </p:pic>
      <p:pic>
        <p:nvPicPr>
          <p:cNvPr id="21" name="Graphic 20">
            <a:extLst>
              <a:ext uri="{FF2B5EF4-FFF2-40B4-BE49-F238E27FC236}">
                <a16:creationId xmlns:a16="http://schemas.microsoft.com/office/drawing/2014/main" id="{A4AB79BB-D38B-4D67-90B0-BD00F3FEAD72}"/>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45809" y="3084275"/>
            <a:ext cx="540125" cy="540125"/>
          </a:xfrm>
          <a:prstGeom prst="rect">
            <a:avLst/>
          </a:prstGeom>
        </p:spPr>
      </p:pic>
      <p:pic>
        <p:nvPicPr>
          <p:cNvPr id="22" name="Graphic 21">
            <a:extLst>
              <a:ext uri="{FF2B5EF4-FFF2-40B4-BE49-F238E27FC236}">
                <a16:creationId xmlns:a16="http://schemas.microsoft.com/office/drawing/2014/main" id="{5AD8AAE8-6027-481A-BFAA-861ED592AA40}"/>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745809" y="4243830"/>
            <a:ext cx="540125" cy="540125"/>
          </a:xfrm>
          <a:prstGeom prst="rect">
            <a:avLst/>
          </a:prstGeom>
        </p:spPr>
      </p:pic>
      <p:sp>
        <p:nvSpPr>
          <p:cNvPr id="23" name="Text Placeholder 14">
            <a:extLst>
              <a:ext uri="{FF2B5EF4-FFF2-40B4-BE49-F238E27FC236}">
                <a16:creationId xmlns:a16="http://schemas.microsoft.com/office/drawing/2014/main" id="{29C41083-3E42-4323-A517-2D08BC72AFB8}"/>
              </a:ext>
            </a:extLst>
          </p:cNvPr>
          <p:cNvSpPr>
            <a:spLocks noGrp="1"/>
          </p:cNvSpPr>
          <p:nvPr>
            <p:ph type="body" sz="quarter" idx="18" hasCustomPrompt="1"/>
          </p:nvPr>
        </p:nvSpPr>
        <p:spPr>
          <a:xfrm>
            <a:off x="7609755" y="3174337"/>
            <a:ext cx="4104408" cy="360000"/>
          </a:xfrm>
        </p:spPr>
        <p:txBody>
          <a:bodyPr anchor="ctr"/>
          <a:lstStyle>
            <a:lvl1pPr>
              <a:lnSpc>
                <a:spcPct val="100000"/>
              </a:lnSpc>
              <a:spcAft>
                <a:spcPts val="600"/>
              </a:spcAft>
              <a:defRPr sz="1800">
                <a:solidFill>
                  <a:schemeClr val="tx2"/>
                </a:solidFill>
                <a:latin typeface="ShellBook" panose="00000500000000000000" pitchFamily="2" charset="0"/>
                <a:sym typeface="Symbol" panose="05050102010706020507" pitchFamily="18" charset="2"/>
              </a:defRPr>
            </a:lvl1pPr>
            <a:lvl2pPr>
              <a:lnSpc>
                <a:spcPct val="100000"/>
              </a:lnSpc>
              <a:spcBef>
                <a:spcPts val="600"/>
              </a:spcBef>
              <a:spcAft>
                <a:spcPts val="600"/>
              </a:spcAft>
              <a:buClr>
                <a:schemeClr val="accent1"/>
              </a:buClr>
              <a:defRPr sz="1400">
                <a:latin typeface="ShellBook" panose="00000500000000000000" pitchFamily="2" charset="0"/>
              </a:defRPr>
            </a:lvl2pPr>
            <a:lvl3pPr>
              <a:buClr>
                <a:schemeClr val="accent1"/>
              </a:buClr>
              <a:defRPr sz="1600"/>
            </a:lvl3pPr>
            <a:lvl4pPr>
              <a:buClr>
                <a:schemeClr val="accent1"/>
              </a:buClr>
              <a:defRPr sz="1600"/>
            </a:lvl4pPr>
            <a:lvl5pPr>
              <a:buClr>
                <a:schemeClr val="accent1"/>
              </a:buClr>
              <a:defRPr sz="1400"/>
            </a:lvl5pPr>
          </a:lstStyle>
          <a:p>
            <a:pPr lvl="0"/>
            <a:r>
              <a:rPr lang="en-US" dirty="0"/>
              <a:t>0000 0000    0000 0000</a:t>
            </a:r>
          </a:p>
        </p:txBody>
      </p:sp>
      <p:sp>
        <p:nvSpPr>
          <p:cNvPr id="24" name="Text Placeholder 14">
            <a:extLst>
              <a:ext uri="{FF2B5EF4-FFF2-40B4-BE49-F238E27FC236}">
                <a16:creationId xmlns:a16="http://schemas.microsoft.com/office/drawing/2014/main" id="{DE5A3C4D-4034-4275-A060-602BD1ABFE21}"/>
              </a:ext>
            </a:extLst>
          </p:cNvPr>
          <p:cNvSpPr>
            <a:spLocks noGrp="1"/>
          </p:cNvSpPr>
          <p:nvPr>
            <p:ph type="body" sz="quarter" idx="19" hasCustomPrompt="1"/>
          </p:nvPr>
        </p:nvSpPr>
        <p:spPr>
          <a:xfrm>
            <a:off x="7609755" y="3754114"/>
            <a:ext cx="4104408" cy="360000"/>
          </a:xfrm>
        </p:spPr>
        <p:txBody>
          <a:bodyPr anchor="ctr"/>
          <a:lstStyle>
            <a:lvl1pPr>
              <a:lnSpc>
                <a:spcPct val="100000"/>
              </a:lnSpc>
              <a:spcAft>
                <a:spcPts val="600"/>
              </a:spcAft>
              <a:defRPr sz="1800">
                <a:solidFill>
                  <a:schemeClr val="accent2"/>
                </a:solidFill>
                <a:latin typeface="ShellBook" panose="00000500000000000000" pitchFamily="2" charset="0"/>
                <a:sym typeface="Symbol" panose="05050102010706020507" pitchFamily="18" charset="2"/>
              </a:defRPr>
            </a:lvl1pPr>
            <a:lvl2pPr>
              <a:lnSpc>
                <a:spcPct val="100000"/>
              </a:lnSpc>
              <a:spcBef>
                <a:spcPts val="600"/>
              </a:spcBef>
              <a:spcAft>
                <a:spcPts val="600"/>
              </a:spcAft>
              <a:buClr>
                <a:schemeClr val="accent1"/>
              </a:buClr>
              <a:defRPr sz="1400">
                <a:latin typeface="ShellBook" panose="00000500000000000000" pitchFamily="2" charset="0"/>
              </a:defRPr>
            </a:lvl2pPr>
            <a:lvl3pPr>
              <a:buClr>
                <a:schemeClr val="accent1"/>
              </a:buClr>
              <a:defRPr sz="1600"/>
            </a:lvl3pPr>
            <a:lvl4pPr>
              <a:buClr>
                <a:schemeClr val="accent1"/>
              </a:buClr>
              <a:defRPr sz="1600"/>
            </a:lvl4pPr>
            <a:lvl5pPr>
              <a:buClr>
                <a:schemeClr val="accent1"/>
              </a:buClr>
              <a:defRPr sz="1400"/>
            </a:lvl5pPr>
          </a:lstStyle>
          <a:p>
            <a:pPr lvl="0"/>
            <a:r>
              <a:rPr lang="en-US" dirty="0"/>
              <a:t>email@shellenergy.com.au</a:t>
            </a:r>
          </a:p>
        </p:txBody>
      </p:sp>
      <p:sp>
        <p:nvSpPr>
          <p:cNvPr id="2" name="TextBox 1">
            <a:extLst>
              <a:ext uri="{FF2B5EF4-FFF2-40B4-BE49-F238E27FC236}">
                <a16:creationId xmlns:a16="http://schemas.microsoft.com/office/drawing/2014/main" id="{E924E519-0CA8-4C00-B8C0-476C01DC447D}"/>
              </a:ext>
            </a:extLst>
          </p:cNvPr>
          <p:cNvSpPr txBox="1"/>
          <p:nvPr userDrawn="1"/>
        </p:nvSpPr>
        <p:spPr>
          <a:xfrm>
            <a:off x="7609755" y="4333892"/>
            <a:ext cx="4032000" cy="360000"/>
          </a:xfrm>
          <a:prstGeom prst="rect">
            <a:avLst/>
          </a:prstGeom>
          <a:noFill/>
        </p:spPr>
        <p:txBody>
          <a:bodyPr wrap="square" lIns="0" tIns="0" rIns="0" bIns="0" rtlCol="0">
            <a:spAutoFit/>
          </a:bodyPr>
          <a:lstStyle/>
          <a:p>
            <a:r>
              <a:rPr lang="en-AU" sz="1800" dirty="0">
                <a:solidFill>
                  <a:schemeClr val="accent2"/>
                </a:solidFill>
              </a:rPr>
              <a:t>shellenergy.com.au</a:t>
            </a:r>
          </a:p>
        </p:txBody>
      </p:sp>
    </p:spTree>
    <p:extLst>
      <p:ext uri="{BB962C8B-B14F-4D97-AF65-F5344CB8AC3E}">
        <p14:creationId xmlns:p14="http://schemas.microsoft.com/office/powerpoint/2010/main" val="1323050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Rectangle 4" descr="&lt;Shell Yellow Bar&gt;" title="&lt;Shell Yellow Bar&gt;">
            <a:extLst>
              <a:ext uri="{FF2B5EF4-FFF2-40B4-BE49-F238E27FC236}">
                <a16:creationId xmlns:a16="http://schemas.microsoft.com/office/drawing/2014/main" id="{F5DBFC25-FE5B-4796-9783-53783F332452}"/>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Slide Number Placeholder 2">
            <a:extLst>
              <a:ext uri="{FF2B5EF4-FFF2-40B4-BE49-F238E27FC236}">
                <a16:creationId xmlns:a16="http://schemas.microsoft.com/office/drawing/2014/main" id="{AE57AEAA-2445-45C3-9B5A-76A158811F1A}"/>
              </a:ext>
            </a:extLst>
          </p:cNvPr>
          <p:cNvSpPr>
            <a:spLocks noGrp="1"/>
          </p:cNvSpPr>
          <p:nvPr>
            <p:ph type="sldNum" sz="quarter" idx="12"/>
          </p:nvPr>
        </p:nvSpPr>
        <p:spPr/>
        <p:txBody>
          <a:bodyPr/>
          <a:lstStyle/>
          <a:p>
            <a:fld id="{E917DE0E-AFB1-41FD-BC35-27DB61CA125F}" type="slidenum">
              <a:rPr lang="en-AU" smtClean="0"/>
              <a:pPr/>
              <a:t>‹#›</a:t>
            </a:fld>
            <a:endParaRPr lang="en-AU" sz="850" dirty="0"/>
          </a:p>
        </p:txBody>
      </p:sp>
      <p:sp>
        <p:nvSpPr>
          <p:cNvPr id="10" name="TextBox 9">
            <a:extLst>
              <a:ext uri="{FF2B5EF4-FFF2-40B4-BE49-F238E27FC236}">
                <a16:creationId xmlns:a16="http://schemas.microsoft.com/office/drawing/2014/main" id="{1E73A3A9-8C8E-4883-AEC2-5A832013E40F}"/>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1" name="Date Placeholder 10">
            <a:extLst>
              <a:ext uri="{FF2B5EF4-FFF2-40B4-BE49-F238E27FC236}">
                <a16:creationId xmlns:a16="http://schemas.microsoft.com/office/drawing/2014/main" id="{9BAA5F70-9990-46C1-AFAF-56D12B29336F}"/>
              </a:ext>
            </a:extLst>
          </p:cNvPr>
          <p:cNvSpPr>
            <a:spLocks noGrp="1"/>
          </p:cNvSpPr>
          <p:nvPr>
            <p:ph type="dt" sz="half" idx="13"/>
          </p:nvPr>
        </p:nvSpPr>
        <p:spPr/>
        <p:txBody>
          <a:bodyPr/>
          <a:lstStyle/>
          <a:p>
            <a:fld id="{920AF3C0-6C12-4469-AE42-A8989713D785}" type="datetimeFigureOut">
              <a:rPr lang="en-AU" smtClean="0"/>
              <a:pPr/>
              <a:t>15/8/2023</a:t>
            </a:fld>
            <a:endParaRPr lang="en-AU" dirty="0"/>
          </a:p>
        </p:txBody>
      </p:sp>
      <p:sp>
        <p:nvSpPr>
          <p:cNvPr id="12" name="Footer Placeholder 11">
            <a:extLst>
              <a:ext uri="{FF2B5EF4-FFF2-40B4-BE49-F238E27FC236}">
                <a16:creationId xmlns:a16="http://schemas.microsoft.com/office/drawing/2014/main" id="{42381631-70A3-44B4-897A-2B44BE478935}"/>
              </a:ext>
            </a:extLst>
          </p:cNvPr>
          <p:cNvSpPr>
            <a:spLocks noGrp="1"/>
          </p:cNvSpPr>
          <p:nvPr>
            <p:ph type="ftr" sz="quarter" idx="14"/>
          </p:nvPr>
        </p:nvSpPr>
        <p:spPr/>
        <p:txBody>
          <a:bodyPr/>
          <a:lstStyle/>
          <a:p>
            <a:endParaRPr lang="en-AU" dirty="0"/>
          </a:p>
        </p:txBody>
      </p:sp>
      <p:sp>
        <p:nvSpPr>
          <p:cNvPr id="13" name="Title 12">
            <a:extLst>
              <a:ext uri="{FF2B5EF4-FFF2-40B4-BE49-F238E27FC236}">
                <a16:creationId xmlns:a16="http://schemas.microsoft.com/office/drawing/2014/main" id="{194DD498-3C7C-49C6-BF36-0AA9A9F43080}"/>
              </a:ext>
            </a:extLst>
          </p:cNvPr>
          <p:cNvSpPr>
            <a:spLocks noGrp="1"/>
          </p:cNvSpPr>
          <p:nvPr>
            <p:ph type="title" hasCustomPrompt="1"/>
          </p:nvPr>
        </p:nvSpPr>
        <p:spPr/>
        <p:txBody>
          <a:bodyPr/>
          <a:lstStyle/>
          <a:p>
            <a:r>
              <a:rPr lang="en-AU" noProof="0" dirty="0"/>
              <a:t>Click to add text</a:t>
            </a:r>
            <a:endParaRPr lang="en-AU" dirty="0"/>
          </a:p>
        </p:txBody>
      </p:sp>
      <p:sp>
        <p:nvSpPr>
          <p:cNvPr id="15" name="Content Placeholder 14">
            <a:extLst>
              <a:ext uri="{FF2B5EF4-FFF2-40B4-BE49-F238E27FC236}">
                <a16:creationId xmlns:a16="http://schemas.microsoft.com/office/drawing/2014/main" id="{D9F7F483-7B3B-4197-B1BC-F9657B352538}"/>
              </a:ext>
            </a:extLst>
          </p:cNvPr>
          <p:cNvSpPr>
            <a:spLocks noGrp="1"/>
          </p:cNvSpPr>
          <p:nvPr>
            <p:ph sz="quarter" idx="15" hasCustomPrompt="1"/>
          </p:nvPr>
        </p:nvSpPr>
        <p:spPr>
          <a:xfrm>
            <a:off x="471488" y="2133599"/>
            <a:ext cx="11233150" cy="39608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1740759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Content (2 column)">
    <p:spTree>
      <p:nvGrpSpPr>
        <p:cNvPr id="1" name=""/>
        <p:cNvGrpSpPr/>
        <p:nvPr/>
      </p:nvGrpSpPr>
      <p:grpSpPr>
        <a:xfrm>
          <a:off x="0" y="0"/>
          <a:ext cx="0" cy="0"/>
          <a:chOff x="0" y="0"/>
          <a:chExt cx="0" cy="0"/>
        </a:xfrm>
      </p:grpSpPr>
      <p:sp>
        <p:nvSpPr>
          <p:cNvPr id="5" name="Rectangle 4" descr="&lt;Shell Yellow Bar&gt;" title="&lt;Shell Yellow Bar&gt;">
            <a:extLst>
              <a:ext uri="{FF2B5EF4-FFF2-40B4-BE49-F238E27FC236}">
                <a16:creationId xmlns:a16="http://schemas.microsoft.com/office/drawing/2014/main" id="{8D64FA23-9EB5-414D-B0E1-859703EB2CC3}"/>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Slide Number Placeholder 2">
            <a:extLst>
              <a:ext uri="{FF2B5EF4-FFF2-40B4-BE49-F238E27FC236}">
                <a16:creationId xmlns:a16="http://schemas.microsoft.com/office/drawing/2014/main" id="{9CB5605F-B291-4A50-A85D-9C8ABA05AE33}"/>
              </a:ext>
            </a:extLst>
          </p:cNvPr>
          <p:cNvSpPr>
            <a:spLocks noGrp="1"/>
          </p:cNvSpPr>
          <p:nvPr>
            <p:ph type="sldNum" sz="quarter" idx="12"/>
          </p:nvPr>
        </p:nvSpPr>
        <p:spPr/>
        <p:txBody>
          <a:bodyPr/>
          <a:lstStyle/>
          <a:p>
            <a:fld id="{E917DE0E-AFB1-41FD-BC35-27DB61CA125F}" type="slidenum">
              <a:rPr lang="en-AU" smtClean="0"/>
              <a:pPr/>
              <a:t>‹#›</a:t>
            </a:fld>
            <a:endParaRPr lang="en-AU" sz="850" dirty="0"/>
          </a:p>
        </p:txBody>
      </p:sp>
      <p:sp>
        <p:nvSpPr>
          <p:cNvPr id="9" name="Title 8">
            <a:extLst>
              <a:ext uri="{FF2B5EF4-FFF2-40B4-BE49-F238E27FC236}">
                <a16:creationId xmlns:a16="http://schemas.microsoft.com/office/drawing/2014/main" id="{72376408-F7F7-41A1-B7EA-CD7CBFC379BB}"/>
              </a:ext>
            </a:extLst>
          </p:cNvPr>
          <p:cNvSpPr>
            <a:spLocks noGrp="1"/>
          </p:cNvSpPr>
          <p:nvPr>
            <p:ph type="title" hasCustomPrompt="1"/>
          </p:nvPr>
        </p:nvSpPr>
        <p:spPr/>
        <p:txBody>
          <a:bodyPr/>
          <a:lstStyle/>
          <a:p>
            <a:r>
              <a:rPr lang="en-AU" noProof="0" dirty="0"/>
              <a:t>Click to add text</a:t>
            </a:r>
            <a:endParaRPr lang="en-AU" dirty="0"/>
          </a:p>
        </p:txBody>
      </p:sp>
      <p:sp>
        <p:nvSpPr>
          <p:cNvPr id="10" name="TextBox 9">
            <a:extLst>
              <a:ext uri="{FF2B5EF4-FFF2-40B4-BE49-F238E27FC236}">
                <a16:creationId xmlns:a16="http://schemas.microsoft.com/office/drawing/2014/main" id="{A6AAB4DA-C10B-4926-B44D-AF4C28999778}"/>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1" name="Date Placeholder 10">
            <a:extLst>
              <a:ext uri="{FF2B5EF4-FFF2-40B4-BE49-F238E27FC236}">
                <a16:creationId xmlns:a16="http://schemas.microsoft.com/office/drawing/2014/main" id="{2578B151-F355-46DB-AC6F-CF8B23368DFD}"/>
              </a:ext>
            </a:extLst>
          </p:cNvPr>
          <p:cNvSpPr>
            <a:spLocks noGrp="1"/>
          </p:cNvSpPr>
          <p:nvPr>
            <p:ph type="dt" sz="half" idx="13"/>
          </p:nvPr>
        </p:nvSpPr>
        <p:spPr/>
        <p:txBody>
          <a:bodyPr/>
          <a:lstStyle/>
          <a:p>
            <a:fld id="{920AF3C0-6C12-4469-AE42-A8989713D785}" type="datetimeFigureOut">
              <a:rPr lang="en-AU" smtClean="0"/>
              <a:pPr/>
              <a:t>15/8/2023</a:t>
            </a:fld>
            <a:endParaRPr lang="en-AU" dirty="0"/>
          </a:p>
        </p:txBody>
      </p:sp>
      <p:sp>
        <p:nvSpPr>
          <p:cNvPr id="12" name="Footer Placeholder 11">
            <a:extLst>
              <a:ext uri="{FF2B5EF4-FFF2-40B4-BE49-F238E27FC236}">
                <a16:creationId xmlns:a16="http://schemas.microsoft.com/office/drawing/2014/main" id="{E3482821-D5CA-4D23-B893-80F0371B5590}"/>
              </a:ext>
            </a:extLst>
          </p:cNvPr>
          <p:cNvSpPr>
            <a:spLocks noGrp="1"/>
          </p:cNvSpPr>
          <p:nvPr>
            <p:ph type="ftr" sz="quarter" idx="14"/>
          </p:nvPr>
        </p:nvSpPr>
        <p:spPr/>
        <p:txBody>
          <a:bodyPr/>
          <a:lstStyle/>
          <a:p>
            <a:endParaRPr lang="en-AU" dirty="0"/>
          </a:p>
        </p:txBody>
      </p:sp>
      <p:sp>
        <p:nvSpPr>
          <p:cNvPr id="14" name="Content Placeholder 13">
            <a:extLst>
              <a:ext uri="{FF2B5EF4-FFF2-40B4-BE49-F238E27FC236}">
                <a16:creationId xmlns:a16="http://schemas.microsoft.com/office/drawing/2014/main" id="{48C0559A-D4D0-4ABA-8FC9-444E0614449B}"/>
              </a:ext>
            </a:extLst>
          </p:cNvPr>
          <p:cNvSpPr>
            <a:spLocks noGrp="1"/>
          </p:cNvSpPr>
          <p:nvPr>
            <p:ph sz="quarter" idx="15" hasCustomPrompt="1"/>
          </p:nvPr>
        </p:nvSpPr>
        <p:spPr>
          <a:xfrm>
            <a:off x="471488" y="2133599"/>
            <a:ext cx="11233150" cy="3960813"/>
          </a:xfrm>
        </p:spPr>
        <p:txBody>
          <a:bodyPr numCol="2"/>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539988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Content (3 column)">
    <p:spTree>
      <p:nvGrpSpPr>
        <p:cNvPr id="1" name=""/>
        <p:cNvGrpSpPr/>
        <p:nvPr/>
      </p:nvGrpSpPr>
      <p:grpSpPr>
        <a:xfrm>
          <a:off x="0" y="0"/>
          <a:ext cx="0" cy="0"/>
          <a:chOff x="0" y="0"/>
          <a:chExt cx="0" cy="0"/>
        </a:xfrm>
      </p:grpSpPr>
      <p:sp>
        <p:nvSpPr>
          <p:cNvPr id="5" name="Rectangle 4" descr="&lt;Shell Yellow Bar&gt;" title="&lt;Shell Yellow Bar&gt;">
            <a:extLst>
              <a:ext uri="{FF2B5EF4-FFF2-40B4-BE49-F238E27FC236}">
                <a16:creationId xmlns:a16="http://schemas.microsoft.com/office/drawing/2014/main" id="{D0AB36F7-6340-494D-AA68-9BAE13586B8C}"/>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Title 2">
            <a:extLst>
              <a:ext uri="{FF2B5EF4-FFF2-40B4-BE49-F238E27FC236}">
                <a16:creationId xmlns:a16="http://schemas.microsoft.com/office/drawing/2014/main" id="{129D388E-CD90-4A46-834F-A9347A06DCAE}"/>
              </a:ext>
            </a:extLst>
          </p:cNvPr>
          <p:cNvSpPr>
            <a:spLocks noGrp="1"/>
          </p:cNvSpPr>
          <p:nvPr>
            <p:ph type="title" hasCustomPrompt="1"/>
          </p:nvPr>
        </p:nvSpPr>
        <p:spPr/>
        <p:txBody>
          <a:bodyPr/>
          <a:lstStyle/>
          <a:p>
            <a:r>
              <a:rPr lang="en-AU" noProof="0" dirty="0"/>
              <a:t>Click to add text</a:t>
            </a:r>
            <a:endParaRPr lang="en-AU" dirty="0"/>
          </a:p>
        </p:txBody>
      </p:sp>
      <p:sp>
        <p:nvSpPr>
          <p:cNvPr id="9" name="TextBox 8">
            <a:extLst>
              <a:ext uri="{FF2B5EF4-FFF2-40B4-BE49-F238E27FC236}">
                <a16:creationId xmlns:a16="http://schemas.microsoft.com/office/drawing/2014/main" id="{96D13BDF-21D9-42AD-9EF6-F3DDB4E75D74}"/>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0" name="Date Placeholder 9">
            <a:extLst>
              <a:ext uri="{FF2B5EF4-FFF2-40B4-BE49-F238E27FC236}">
                <a16:creationId xmlns:a16="http://schemas.microsoft.com/office/drawing/2014/main" id="{FF1A7175-D95B-46E4-83D4-3A753D1B5820}"/>
              </a:ext>
            </a:extLst>
          </p:cNvPr>
          <p:cNvSpPr>
            <a:spLocks noGrp="1"/>
          </p:cNvSpPr>
          <p:nvPr>
            <p:ph type="dt" sz="half" idx="12"/>
          </p:nvPr>
        </p:nvSpPr>
        <p:spPr/>
        <p:txBody>
          <a:bodyPr/>
          <a:lstStyle/>
          <a:p>
            <a:fld id="{920AF3C0-6C12-4469-AE42-A8989713D785}" type="datetimeFigureOut">
              <a:rPr lang="en-AU" smtClean="0"/>
              <a:pPr/>
              <a:t>15/8/2023</a:t>
            </a:fld>
            <a:endParaRPr lang="en-AU" dirty="0"/>
          </a:p>
        </p:txBody>
      </p:sp>
      <p:sp>
        <p:nvSpPr>
          <p:cNvPr id="11" name="Footer Placeholder 10">
            <a:extLst>
              <a:ext uri="{FF2B5EF4-FFF2-40B4-BE49-F238E27FC236}">
                <a16:creationId xmlns:a16="http://schemas.microsoft.com/office/drawing/2014/main" id="{513B5C1D-BEBB-435B-B2FA-A305C7F5B8AD}"/>
              </a:ext>
            </a:extLst>
          </p:cNvPr>
          <p:cNvSpPr>
            <a:spLocks noGrp="1"/>
          </p:cNvSpPr>
          <p:nvPr>
            <p:ph type="ftr" sz="quarter" idx="13"/>
          </p:nvPr>
        </p:nvSpPr>
        <p:spPr/>
        <p:txBody>
          <a:bodyPr/>
          <a:lstStyle/>
          <a:p>
            <a:endParaRPr lang="en-AU" dirty="0"/>
          </a:p>
        </p:txBody>
      </p:sp>
      <p:sp>
        <p:nvSpPr>
          <p:cNvPr id="12" name="Slide Number Placeholder 11">
            <a:extLst>
              <a:ext uri="{FF2B5EF4-FFF2-40B4-BE49-F238E27FC236}">
                <a16:creationId xmlns:a16="http://schemas.microsoft.com/office/drawing/2014/main" id="{33AD5B5E-A26E-4854-9078-D384BD9A5BB9}"/>
              </a:ext>
            </a:extLst>
          </p:cNvPr>
          <p:cNvSpPr>
            <a:spLocks noGrp="1"/>
          </p:cNvSpPr>
          <p:nvPr>
            <p:ph type="sldNum" sz="quarter" idx="14"/>
          </p:nvPr>
        </p:nvSpPr>
        <p:spPr/>
        <p:txBody>
          <a:bodyPr/>
          <a:lstStyle/>
          <a:p>
            <a:fld id="{E917DE0E-AFB1-41FD-BC35-27DB61CA125F}" type="slidenum">
              <a:rPr lang="en-AU" smtClean="0"/>
              <a:pPr/>
              <a:t>‹#›</a:t>
            </a:fld>
            <a:endParaRPr lang="en-AU" sz="850" dirty="0"/>
          </a:p>
        </p:txBody>
      </p:sp>
      <p:sp>
        <p:nvSpPr>
          <p:cNvPr id="14" name="Content Placeholder 13">
            <a:extLst>
              <a:ext uri="{FF2B5EF4-FFF2-40B4-BE49-F238E27FC236}">
                <a16:creationId xmlns:a16="http://schemas.microsoft.com/office/drawing/2014/main" id="{7CEB0C0F-94E8-4B60-8DBC-4ACCE61549B8}"/>
              </a:ext>
            </a:extLst>
          </p:cNvPr>
          <p:cNvSpPr>
            <a:spLocks noGrp="1"/>
          </p:cNvSpPr>
          <p:nvPr>
            <p:ph sz="quarter" idx="15" hasCustomPrompt="1"/>
          </p:nvPr>
        </p:nvSpPr>
        <p:spPr>
          <a:xfrm>
            <a:off x="471488" y="2133599"/>
            <a:ext cx="11242675" cy="3960813"/>
          </a:xfrm>
        </p:spPr>
        <p:txBody>
          <a:bodyPr numCol="3"/>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3560124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bg1"/>
        </a:solidFill>
        <a:effectLst/>
      </p:bgPr>
    </p:bg>
    <p:spTree>
      <p:nvGrpSpPr>
        <p:cNvPr id="1" name=""/>
        <p:cNvGrpSpPr/>
        <p:nvPr/>
      </p:nvGrpSpPr>
      <p:grpSpPr>
        <a:xfrm>
          <a:off x="0" y="0"/>
          <a:ext cx="0" cy="0"/>
          <a:chOff x="0" y="0"/>
          <a:chExt cx="0" cy="0"/>
        </a:xfrm>
      </p:grpSpPr>
      <p:pic>
        <p:nvPicPr>
          <p:cNvPr id="13" name="Picture Placeholder 10" descr="A picture containing text, water, outdoor, building&#10;&#10;Description automatically generated">
            <a:extLst>
              <a:ext uri="{FF2B5EF4-FFF2-40B4-BE49-F238E27FC236}">
                <a16:creationId xmlns:a16="http://schemas.microsoft.com/office/drawing/2014/main" id="{4CCF1A34-3DAA-4E8F-8106-13151D30C67A}"/>
              </a:ext>
            </a:extLst>
          </p:cNvPr>
          <p:cNvPicPr>
            <a:picLocks noChangeAspect="1"/>
          </p:cNvPicPr>
          <p:nvPr userDrawn="1"/>
        </p:nvPicPr>
        <p:blipFill>
          <a:blip r:embed="rId2">
            <a:extLst>
              <a:ext uri="{28A0092B-C50C-407E-A947-70E740481C1C}">
                <a14:useLocalDpi xmlns:a14="http://schemas.microsoft.com/office/drawing/2010/main" val="0"/>
              </a:ext>
            </a:extLst>
          </a:blip>
          <a:srcRect t="12" b="12"/>
          <a:stretch>
            <a:fillRect/>
          </a:stretch>
        </p:blipFill>
        <p:spPr>
          <a:xfrm>
            <a:off x="0" y="1"/>
            <a:ext cx="12197899" cy="4868019"/>
          </a:xfrm>
          <a:prstGeom prst="rect">
            <a:avLst/>
          </a:prstGeom>
        </p:spPr>
      </p:pic>
      <p:sp>
        <p:nvSpPr>
          <p:cNvPr id="14" name="Rectangle 13">
            <a:extLst>
              <a:ext uri="{FF2B5EF4-FFF2-40B4-BE49-F238E27FC236}">
                <a16:creationId xmlns:a16="http://schemas.microsoft.com/office/drawing/2014/main" id="{53BF26B8-B932-4E67-BC10-9914120BA7B8}"/>
              </a:ext>
            </a:extLst>
          </p:cNvPr>
          <p:cNvSpPr/>
          <p:nvPr userDrawn="1"/>
        </p:nvSpPr>
        <p:spPr>
          <a:xfrm>
            <a:off x="-1" y="4854388"/>
            <a:ext cx="12195175" cy="20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24A2366A-5E9B-4F01-9B4B-F989FE4A8937}"/>
              </a:ext>
            </a:extLst>
          </p:cNvPr>
          <p:cNvSpPr/>
          <p:nvPr userDrawn="1"/>
        </p:nvSpPr>
        <p:spPr>
          <a:xfrm>
            <a:off x="752475" y="3552825"/>
            <a:ext cx="7073304" cy="2790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 Placeholder 4">
            <a:extLst>
              <a:ext uri="{FF2B5EF4-FFF2-40B4-BE49-F238E27FC236}">
                <a16:creationId xmlns:a16="http://schemas.microsoft.com/office/drawing/2014/main" id="{CE1B8542-D03B-4E14-9391-7600E6DA2EED}"/>
              </a:ext>
            </a:extLst>
          </p:cNvPr>
          <p:cNvSpPr>
            <a:spLocks noGrp="1"/>
          </p:cNvSpPr>
          <p:nvPr>
            <p:ph type="body" sz="quarter" idx="11" hasCustomPrompt="1"/>
          </p:nvPr>
        </p:nvSpPr>
        <p:spPr>
          <a:xfrm>
            <a:off x="1121352" y="5590034"/>
            <a:ext cx="6336000" cy="276995"/>
          </a:xfrm>
        </p:spPr>
        <p:txBody>
          <a:bodyPr anchor="b">
            <a:normAutofit/>
          </a:bodyPr>
          <a:lstStyle>
            <a:lvl1pPr>
              <a:defRPr sz="1400"/>
            </a:lvl1pPr>
          </a:lstStyle>
          <a:p>
            <a:pPr lvl="0"/>
            <a:r>
              <a:rPr lang="en-AU" noProof="0" dirty="0"/>
              <a:t>[Author’s Name]</a:t>
            </a:r>
          </a:p>
        </p:txBody>
      </p:sp>
      <p:sp>
        <p:nvSpPr>
          <p:cNvPr id="6" name="TextBox 5">
            <a:extLst>
              <a:ext uri="{FF2B5EF4-FFF2-40B4-BE49-F238E27FC236}">
                <a16:creationId xmlns:a16="http://schemas.microsoft.com/office/drawing/2014/main" id="{3B5C68C1-463E-43E9-A64B-F3CC20AE6FA0}"/>
              </a:ext>
            </a:extLst>
          </p:cNvPr>
          <p:cNvSpPr txBox="1"/>
          <p:nvPr userDrawn="1"/>
        </p:nvSpPr>
        <p:spPr>
          <a:xfrm>
            <a:off x="2" y="-1224295"/>
            <a:ext cx="9012162" cy="1169551"/>
          </a:xfrm>
          <a:prstGeom prst="rect">
            <a:avLst/>
          </a:prstGeom>
          <a:solidFill>
            <a:schemeClr val="accent1"/>
          </a:solidFill>
        </p:spPr>
        <p:txBody>
          <a:bodyPr wrap="square" rtlCol="0">
            <a:spAutoFit/>
          </a:bodyPr>
          <a:lstStyle/>
          <a:p>
            <a:r>
              <a:rPr lang="en-AU" sz="1400" dirty="0">
                <a:solidFill>
                  <a:schemeClr val="tx2"/>
                </a:solidFill>
              </a:rPr>
              <a:t>For this slide design, you can choose your own image by right-clicking </a:t>
            </a:r>
            <a:br>
              <a:rPr lang="en-AU" sz="1400" dirty="0">
                <a:solidFill>
                  <a:schemeClr val="tx2"/>
                </a:solidFill>
              </a:rPr>
            </a:br>
            <a:r>
              <a:rPr lang="en-AU" sz="1400" dirty="0">
                <a:solidFill>
                  <a:schemeClr val="tx2"/>
                </a:solidFill>
              </a:rPr>
              <a:t>somewhere on the slide, not in a content placeholder.</a:t>
            </a:r>
          </a:p>
          <a:p>
            <a:r>
              <a:rPr lang="en-US" sz="1400" dirty="0">
                <a:solidFill>
                  <a:schemeClr val="tx2"/>
                </a:solidFill>
              </a:rPr>
              <a:t>‘Format Background</a:t>
            </a:r>
          </a:p>
          <a:p>
            <a:r>
              <a:rPr lang="en-US" sz="1400" dirty="0">
                <a:solidFill>
                  <a:schemeClr val="tx2"/>
                </a:solidFill>
              </a:rPr>
              <a:t>Under the ‘Fill’ menu, ‘Picture’ is already selected</a:t>
            </a:r>
          </a:p>
          <a:p>
            <a:r>
              <a:rPr lang="en-US" sz="1400" dirty="0">
                <a:solidFill>
                  <a:schemeClr val="tx2"/>
                </a:solidFill>
              </a:rPr>
              <a:t>Go to the ‘File’ button and select another image</a:t>
            </a:r>
          </a:p>
        </p:txBody>
      </p:sp>
      <p:sp>
        <p:nvSpPr>
          <p:cNvPr id="9" name="Text Placeholder 2">
            <a:extLst>
              <a:ext uri="{FF2B5EF4-FFF2-40B4-BE49-F238E27FC236}">
                <a16:creationId xmlns:a16="http://schemas.microsoft.com/office/drawing/2014/main" id="{C468F1C5-3BEF-45A7-96E9-4F7E5EF53917}"/>
              </a:ext>
            </a:extLst>
          </p:cNvPr>
          <p:cNvSpPr>
            <a:spLocks noGrp="1"/>
          </p:cNvSpPr>
          <p:nvPr>
            <p:ph type="body" idx="1" hasCustomPrompt="1"/>
          </p:nvPr>
        </p:nvSpPr>
        <p:spPr>
          <a:xfrm>
            <a:off x="1122664" y="5867029"/>
            <a:ext cx="6336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5" name="Title 1">
            <a:extLst>
              <a:ext uri="{FF2B5EF4-FFF2-40B4-BE49-F238E27FC236}">
                <a16:creationId xmlns:a16="http://schemas.microsoft.com/office/drawing/2014/main" id="{21EBC2CB-02B5-45BF-AE37-AF64172EA56A}"/>
              </a:ext>
            </a:extLst>
          </p:cNvPr>
          <p:cNvSpPr>
            <a:spLocks noGrp="1"/>
          </p:cNvSpPr>
          <p:nvPr>
            <p:ph type="title" hasCustomPrompt="1"/>
          </p:nvPr>
        </p:nvSpPr>
        <p:spPr>
          <a:xfrm>
            <a:off x="1121352" y="4000828"/>
            <a:ext cx="6336000" cy="407207"/>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6" name="Text Placeholder 6">
            <a:extLst>
              <a:ext uri="{FF2B5EF4-FFF2-40B4-BE49-F238E27FC236}">
                <a16:creationId xmlns:a16="http://schemas.microsoft.com/office/drawing/2014/main" id="{9B0DFFC9-80A8-41D7-99AE-375174D70D1A}"/>
              </a:ext>
            </a:extLst>
          </p:cNvPr>
          <p:cNvSpPr>
            <a:spLocks noGrp="1"/>
          </p:cNvSpPr>
          <p:nvPr>
            <p:ph type="body" sz="quarter" idx="10" hasCustomPrompt="1"/>
          </p:nvPr>
        </p:nvSpPr>
        <p:spPr>
          <a:xfrm>
            <a:off x="1121352" y="4900532"/>
            <a:ext cx="6336000" cy="689502"/>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1" name="Rectangle 10" descr="&lt;Shell Yellow Bar&gt;" title="&lt;Shell Yellow Bar&gt;">
            <a:extLst>
              <a:ext uri="{FF2B5EF4-FFF2-40B4-BE49-F238E27FC236}">
                <a16:creationId xmlns:a16="http://schemas.microsoft.com/office/drawing/2014/main" id="{ACB73E8B-3D03-4209-AB3D-52D457337214}"/>
              </a:ext>
            </a:extLst>
          </p:cNvPr>
          <p:cNvSpPr/>
          <p:nvPr userDrawn="1"/>
        </p:nvSpPr>
        <p:spPr bwMode="gray">
          <a:xfrm>
            <a:off x="1121352" y="3811691"/>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2"/>
              </a:solidFill>
            </a:endParaRPr>
          </a:p>
        </p:txBody>
      </p:sp>
      <p:pic>
        <p:nvPicPr>
          <p:cNvPr id="12" name="Picture 11" descr="Logo&#10;&#10;Description automatically generated">
            <a:extLst>
              <a:ext uri="{FF2B5EF4-FFF2-40B4-BE49-F238E27FC236}">
                <a16:creationId xmlns:a16="http://schemas.microsoft.com/office/drawing/2014/main" id="{E94A0DB5-A4BB-4FB4-B3ED-A8070EB69A4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44832" y="5451382"/>
            <a:ext cx="2937950" cy="723678"/>
          </a:xfrm>
          <a:prstGeom prst="rect">
            <a:avLst/>
          </a:prstGeom>
        </p:spPr>
      </p:pic>
    </p:spTree>
    <p:extLst>
      <p:ext uri="{BB962C8B-B14F-4D97-AF65-F5344CB8AC3E}">
        <p14:creationId xmlns:p14="http://schemas.microsoft.com/office/powerpoint/2010/main" val="3527639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9">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ntent Layout Horizontal">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93BB0F48-391C-4775-BE67-4CD6ED7AC719}"/>
              </a:ext>
            </a:extLst>
          </p:cNvPr>
          <p:cNvSpPr>
            <a:spLocks noGrp="1"/>
          </p:cNvSpPr>
          <p:nvPr>
            <p:ph sz="quarter" idx="17"/>
          </p:nvPr>
        </p:nvSpPr>
        <p:spPr>
          <a:xfrm>
            <a:off x="471488" y="2133600"/>
            <a:ext cx="11242675" cy="18722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Rectangle 4" descr="&lt;Shell Yellow Bar&gt;" title="&lt;Shell Yellow Bar&gt;">
            <a:extLst>
              <a:ext uri="{FF2B5EF4-FFF2-40B4-BE49-F238E27FC236}">
                <a16:creationId xmlns:a16="http://schemas.microsoft.com/office/drawing/2014/main" id="{A0132FD8-C658-40A2-9093-D43B82E94E07}"/>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Slide Number Placeholder 3">
            <a:extLst>
              <a:ext uri="{FF2B5EF4-FFF2-40B4-BE49-F238E27FC236}">
                <a16:creationId xmlns:a16="http://schemas.microsoft.com/office/drawing/2014/main" id="{DE760FC8-0857-43ED-838A-86A0D86A1EEC}"/>
              </a:ext>
            </a:extLst>
          </p:cNvPr>
          <p:cNvSpPr>
            <a:spLocks noGrp="1"/>
          </p:cNvSpPr>
          <p:nvPr>
            <p:ph type="sldNum" sz="quarter" idx="14"/>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13C090D6-AFD2-4959-8AF7-3EC89B15B0DA}"/>
              </a:ext>
            </a:extLst>
          </p:cNvPr>
          <p:cNvSpPr>
            <a:spLocks noGrp="1"/>
          </p:cNvSpPr>
          <p:nvPr>
            <p:ph type="title" hasCustomPrompt="1"/>
          </p:nvPr>
        </p:nvSpPr>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17A4D895-1741-4C83-B7A4-3B371584AF4E}"/>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62722173-A04D-4872-AE65-8A3FC8F90818}"/>
              </a:ext>
            </a:extLst>
          </p:cNvPr>
          <p:cNvSpPr>
            <a:spLocks noGrp="1"/>
          </p:cNvSpPr>
          <p:nvPr>
            <p:ph type="dt" sz="half" idx="15"/>
          </p:nvPr>
        </p:nvSpPr>
        <p:spPr/>
        <p:txBody>
          <a:bodyPr/>
          <a:lstStyle/>
          <a:p>
            <a:fld id="{920AF3C0-6C12-4469-AE42-A8989713D785}" type="datetimeFigureOut">
              <a:rPr lang="en-AU" smtClean="0"/>
              <a:pPr/>
              <a:t>15/8/2023</a:t>
            </a:fld>
            <a:endParaRPr lang="en-AU" dirty="0"/>
          </a:p>
        </p:txBody>
      </p:sp>
      <p:sp>
        <p:nvSpPr>
          <p:cNvPr id="13" name="Footer Placeholder 12">
            <a:extLst>
              <a:ext uri="{FF2B5EF4-FFF2-40B4-BE49-F238E27FC236}">
                <a16:creationId xmlns:a16="http://schemas.microsoft.com/office/drawing/2014/main" id="{D641C713-68C1-4F83-BF3D-D2C1900BCE76}"/>
              </a:ext>
            </a:extLst>
          </p:cNvPr>
          <p:cNvSpPr>
            <a:spLocks noGrp="1"/>
          </p:cNvSpPr>
          <p:nvPr>
            <p:ph type="ftr" sz="quarter" idx="16"/>
          </p:nvPr>
        </p:nvSpPr>
        <p:spPr/>
        <p:txBody>
          <a:bodyPr/>
          <a:lstStyle/>
          <a:p>
            <a:endParaRPr lang="en-AU" dirty="0"/>
          </a:p>
        </p:txBody>
      </p:sp>
      <p:sp>
        <p:nvSpPr>
          <p:cNvPr id="16" name="Content Placeholder 14">
            <a:extLst>
              <a:ext uri="{FF2B5EF4-FFF2-40B4-BE49-F238E27FC236}">
                <a16:creationId xmlns:a16="http://schemas.microsoft.com/office/drawing/2014/main" id="{DEE276E4-FAC6-400D-A98F-D4126B163D6F}"/>
              </a:ext>
            </a:extLst>
          </p:cNvPr>
          <p:cNvSpPr>
            <a:spLocks noGrp="1"/>
          </p:cNvSpPr>
          <p:nvPr>
            <p:ph sz="quarter" idx="18"/>
          </p:nvPr>
        </p:nvSpPr>
        <p:spPr>
          <a:xfrm>
            <a:off x="476250" y="4205152"/>
            <a:ext cx="11242675" cy="18722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287013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BC717D0F-EC12-4894-B3F5-6069FD09619F}"/>
              </a:ext>
            </a:extLst>
          </p:cNvPr>
          <p:cNvSpPr>
            <a:spLocks noGrp="1"/>
          </p:cNvSpPr>
          <p:nvPr>
            <p:ph sz="quarter" idx="13" hasCustomPrompt="1"/>
          </p:nvPr>
        </p:nvSpPr>
        <p:spPr>
          <a:xfrm>
            <a:off x="471488" y="2133599"/>
            <a:ext cx="5472112" cy="39608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6" name="Rectangle 5" descr="&lt;Shell Yellow Bar&gt;" title="&lt;Shell Yellow Bar&gt;">
            <a:extLst>
              <a:ext uri="{FF2B5EF4-FFF2-40B4-BE49-F238E27FC236}">
                <a16:creationId xmlns:a16="http://schemas.microsoft.com/office/drawing/2014/main" id="{3D8224ED-2343-43C0-9627-24D4A8382BF8}"/>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Slide Number Placeholder 1">
            <a:extLst>
              <a:ext uri="{FF2B5EF4-FFF2-40B4-BE49-F238E27FC236}">
                <a16:creationId xmlns:a16="http://schemas.microsoft.com/office/drawing/2014/main" id="{E826DA10-7C5B-424F-A913-A609B8F35B58}"/>
              </a:ext>
            </a:extLst>
          </p:cNvPr>
          <p:cNvSpPr>
            <a:spLocks noGrp="1"/>
          </p:cNvSpPr>
          <p:nvPr>
            <p:ph type="sldNum" sz="quarter" idx="10"/>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E4A63430-3C31-429A-9255-8A2A13531B96}"/>
              </a:ext>
            </a:extLst>
          </p:cNvPr>
          <p:cNvSpPr>
            <a:spLocks noGrp="1"/>
          </p:cNvSpPr>
          <p:nvPr>
            <p:ph type="title" hasCustomPrompt="1"/>
          </p:nvPr>
        </p:nvSpPr>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2A1D5991-DBFA-49F7-9DAD-08903FD6E34F}"/>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C47744CB-8DFE-4136-8A48-5D79C90CDFF2}"/>
              </a:ext>
            </a:extLst>
          </p:cNvPr>
          <p:cNvSpPr>
            <a:spLocks noGrp="1"/>
          </p:cNvSpPr>
          <p:nvPr>
            <p:ph type="dt" sz="half" idx="11"/>
          </p:nvPr>
        </p:nvSpPr>
        <p:spPr/>
        <p:txBody>
          <a:bodyPr/>
          <a:lstStyle/>
          <a:p>
            <a:fld id="{920AF3C0-6C12-4469-AE42-A8989713D785}" type="datetimeFigureOut">
              <a:rPr lang="en-AU" smtClean="0"/>
              <a:pPr/>
              <a:t>15/8/2023</a:t>
            </a:fld>
            <a:endParaRPr lang="en-AU" dirty="0"/>
          </a:p>
        </p:txBody>
      </p:sp>
      <p:sp>
        <p:nvSpPr>
          <p:cNvPr id="13" name="Footer Placeholder 12">
            <a:extLst>
              <a:ext uri="{FF2B5EF4-FFF2-40B4-BE49-F238E27FC236}">
                <a16:creationId xmlns:a16="http://schemas.microsoft.com/office/drawing/2014/main" id="{E48B0C8D-EC72-42A3-9D20-95372522EE70}"/>
              </a:ext>
            </a:extLst>
          </p:cNvPr>
          <p:cNvSpPr>
            <a:spLocks noGrp="1"/>
          </p:cNvSpPr>
          <p:nvPr>
            <p:ph type="ftr" sz="quarter" idx="12"/>
          </p:nvPr>
        </p:nvSpPr>
        <p:spPr/>
        <p:txBody>
          <a:bodyPr/>
          <a:lstStyle/>
          <a:p>
            <a:endParaRPr lang="en-AU" dirty="0"/>
          </a:p>
        </p:txBody>
      </p:sp>
      <p:sp>
        <p:nvSpPr>
          <p:cNvPr id="17" name="Content Placeholder 14">
            <a:extLst>
              <a:ext uri="{FF2B5EF4-FFF2-40B4-BE49-F238E27FC236}">
                <a16:creationId xmlns:a16="http://schemas.microsoft.com/office/drawing/2014/main" id="{E591E74A-713E-4CF5-B9AC-C7B54DC0D57C}"/>
              </a:ext>
            </a:extLst>
          </p:cNvPr>
          <p:cNvSpPr>
            <a:spLocks noGrp="1"/>
          </p:cNvSpPr>
          <p:nvPr>
            <p:ph sz="quarter" idx="14" hasCustomPrompt="1"/>
          </p:nvPr>
        </p:nvSpPr>
        <p:spPr>
          <a:xfrm>
            <a:off x="6251576" y="2133599"/>
            <a:ext cx="5472112" cy="39608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687810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amp; Picture">
    <p:spTree>
      <p:nvGrpSpPr>
        <p:cNvPr id="1" name=""/>
        <p:cNvGrpSpPr/>
        <p:nvPr/>
      </p:nvGrpSpPr>
      <p:grpSpPr>
        <a:xfrm>
          <a:off x="0" y="0"/>
          <a:ext cx="0" cy="0"/>
          <a:chOff x="0" y="0"/>
          <a:chExt cx="0" cy="0"/>
        </a:xfrm>
      </p:grpSpPr>
      <p:sp>
        <p:nvSpPr>
          <p:cNvPr id="7" name="Picture Placeholder 2"/>
          <p:cNvSpPr>
            <a:spLocks noGrp="1"/>
          </p:cNvSpPr>
          <p:nvPr>
            <p:ph type="pic" idx="10" hasCustomPrompt="1"/>
          </p:nvPr>
        </p:nvSpPr>
        <p:spPr>
          <a:xfrm>
            <a:off x="6386163" y="2133600"/>
            <a:ext cx="5328000" cy="3960490"/>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5" name="Rectangle 4" descr="&lt;Shell Yellow Bar&gt;" title="&lt;Shell Yellow Bar&gt;">
            <a:extLst>
              <a:ext uri="{FF2B5EF4-FFF2-40B4-BE49-F238E27FC236}">
                <a16:creationId xmlns:a16="http://schemas.microsoft.com/office/drawing/2014/main" id="{ACD84848-ED73-4102-B8CD-F4A6F0D4FF82}"/>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Slide Number Placeholder 1">
            <a:extLst>
              <a:ext uri="{FF2B5EF4-FFF2-40B4-BE49-F238E27FC236}">
                <a16:creationId xmlns:a16="http://schemas.microsoft.com/office/drawing/2014/main" id="{6386E906-3086-478A-876A-DFFB40202FE5}"/>
              </a:ext>
            </a:extLst>
          </p:cNvPr>
          <p:cNvSpPr>
            <a:spLocks noGrp="1"/>
          </p:cNvSpPr>
          <p:nvPr>
            <p:ph type="sldNum" sz="quarter" idx="11"/>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592A4313-06AF-4CD9-8E4E-0C68951FE1C6}"/>
              </a:ext>
            </a:extLst>
          </p:cNvPr>
          <p:cNvSpPr>
            <a:spLocks noGrp="1"/>
          </p:cNvSpPr>
          <p:nvPr>
            <p:ph type="title" hasCustomPrompt="1"/>
          </p:nvPr>
        </p:nvSpPr>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DAD0258C-8B9D-4F50-A4BF-9F912EFBC6F9}"/>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5294125D-9A00-4AD2-BE38-447B7EB8204E}"/>
              </a:ext>
            </a:extLst>
          </p:cNvPr>
          <p:cNvSpPr>
            <a:spLocks noGrp="1"/>
          </p:cNvSpPr>
          <p:nvPr>
            <p:ph type="dt" sz="half" idx="12"/>
          </p:nvPr>
        </p:nvSpPr>
        <p:spPr/>
        <p:txBody>
          <a:bodyPr/>
          <a:lstStyle/>
          <a:p>
            <a:fld id="{920AF3C0-6C12-4469-AE42-A8989713D785}" type="datetimeFigureOut">
              <a:rPr lang="en-AU" smtClean="0"/>
              <a:pPr/>
              <a:t>15/8/2023</a:t>
            </a:fld>
            <a:endParaRPr lang="en-AU" dirty="0"/>
          </a:p>
        </p:txBody>
      </p:sp>
      <p:sp>
        <p:nvSpPr>
          <p:cNvPr id="13" name="Footer Placeholder 12">
            <a:extLst>
              <a:ext uri="{FF2B5EF4-FFF2-40B4-BE49-F238E27FC236}">
                <a16:creationId xmlns:a16="http://schemas.microsoft.com/office/drawing/2014/main" id="{ABB4880A-2602-4958-9E4A-A48C3F7A6B41}"/>
              </a:ext>
            </a:extLst>
          </p:cNvPr>
          <p:cNvSpPr>
            <a:spLocks noGrp="1"/>
          </p:cNvSpPr>
          <p:nvPr>
            <p:ph type="ftr" sz="quarter" idx="13"/>
          </p:nvPr>
        </p:nvSpPr>
        <p:spPr/>
        <p:txBody>
          <a:bodyPr/>
          <a:lstStyle/>
          <a:p>
            <a:endParaRPr lang="en-AU" dirty="0"/>
          </a:p>
        </p:txBody>
      </p:sp>
      <p:sp>
        <p:nvSpPr>
          <p:cNvPr id="14" name="Content Placeholder 14">
            <a:extLst>
              <a:ext uri="{FF2B5EF4-FFF2-40B4-BE49-F238E27FC236}">
                <a16:creationId xmlns:a16="http://schemas.microsoft.com/office/drawing/2014/main" id="{5196E0F0-2BB6-4E40-BC1A-34A32BB515EC}"/>
              </a:ext>
            </a:extLst>
          </p:cNvPr>
          <p:cNvSpPr>
            <a:spLocks noGrp="1"/>
          </p:cNvSpPr>
          <p:nvPr>
            <p:ph sz="quarter" idx="14" hasCustomPrompt="1"/>
          </p:nvPr>
        </p:nvSpPr>
        <p:spPr>
          <a:xfrm>
            <a:off x="471488" y="2133600"/>
            <a:ext cx="5472112"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687810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amp; 2 Pictures">
    <p:spTree>
      <p:nvGrpSpPr>
        <p:cNvPr id="1" name=""/>
        <p:cNvGrpSpPr/>
        <p:nvPr/>
      </p:nvGrpSpPr>
      <p:grpSpPr>
        <a:xfrm>
          <a:off x="0" y="0"/>
          <a:ext cx="0" cy="0"/>
          <a:chOff x="0" y="0"/>
          <a:chExt cx="0" cy="0"/>
        </a:xfrm>
      </p:grpSpPr>
      <p:sp>
        <p:nvSpPr>
          <p:cNvPr id="7" name="Picture Placeholder 2"/>
          <p:cNvSpPr>
            <a:spLocks noGrp="1"/>
          </p:cNvSpPr>
          <p:nvPr>
            <p:ph type="pic" idx="10" hasCustomPrompt="1"/>
          </p:nvPr>
        </p:nvSpPr>
        <p:spPr>
          <a:xfrm>
            <a:off x="6386163" y="2133599"/>
            <a:ext cx="5328000" cy="1676189"/>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10" name="Text Placeholder 3">
            <a:extLst>
              <a:ext uri="{FF2B5EF4-FFF2-40B4-BE49-F238E27FC236}">
                <a16:creationId xmlns:a16="http://schemas.microsoft.com/office/drawing/2014/main" id="{DE597B0B-D554-4DEE-84B0-454EC62F2354}"/>
              </a:ext>
            </a:extLst>
          </p:cNvPr>
          <p:cNvSpPr>
            <a:spLocks noGrp="1"/>
          </p:cNvSpPr>
          <p:nvPr>
            <p:ph type="body" sz="half" idx="13" hasCustomPrompt="1"/>
          </p:nvPr>
        </p:nvSpPr>
        <p:spPr>
          <a:xfrm>
            <a:off x="6386163" y="5843735"/>
            <a:ext cx="5328000" cy="217175"/>
          </a:xfrm>
        </p:spPr>
        <p:txBody>
          <a:bodyPr>
            <a:normAutofit/>
          </a:bodyPr>
          <a:lstStyle>
            <a:lvl1pPr marL="0" indent="0">
              <a:buNone/>
              <a:defRPr sz="1200" b="0">
                <a:solidFill>
                  <a:schemeClr val="tx2"/>
                </a:solidFill>
                <a:latin typeface="ShellMedium" panose="00000600000000000000" pitchFamily="50" charset="0"/>
              </a:defRPr>
            </a:lvl1pPr>
            <a:lvl2pPr marL="544388" indent="0">
              <a:buNone/>
              <a:defRPr sz="1400"/>
            </a:lvl2pPr>
            <a:lvl3pPr marL="1088776" indent="0">
              <a:buNone/>
              <a:defRPr sz="1200"/>
            </a:lvl3pPr>
            <a:lvl4pPr marL="1633164" indent="0">
              <a:buNone/>
              <a:defRPr sz="1100"/>
            </a:lvl4pPr>
            <a:lvl5pPr marL="2177552" indent="0">
              <a:buNone/>
              <a:defRPr sz="1100"/>
            </a:lvl5pPr>
            <a:lvl6pPr marL="2721940" indent="0">
              <a:buNone/>
              <a:defRPr sz="1100"/>
            </a:lvl6pPr>
            <a:lvl7pPr marL="3266328" indent="0">
              <a:buNone/>
              <a:defRPr sz="1100"/>
            </a:lvl7pPr>
            <a:lvl8pPr marL="3810716" indent="0">
              <a:buNone/>
              <a:defRPr sz="1100"/>
            </a:lvl8pPr>
            <a:lvl9pPr marL="4355104" indent="0">
              <a:buNone/>
              <a:defRPr sz="1100"/>
            </a:lvl9pPr>
          </a:lstStyle>
          <a:p>
            <a:pPr lvl="0"/>
            <a:r>
              <a:rPr lang="en-AU" noProof="0" dirty="0"/>
              <a:t>Click to add text</a:t>
            </a:r>
          </a:p>
        </p:txBody>
      </p:sp>
      <p:sp>
        <p:nvSpPr>
          <p:cNvPr id="9" name="Picture Placeholder 2">
            <a:extLst>
              <a:ext uri="{FF2B5EF4-FFF2-40B4-BE49-F238E27FC236}">
                <a16:creationId xmlns:a16="http://schemas.microsoft.com/office/drawing/2014/main" id="{40CFC1E2-5277-4F48-B31B-6E7E021541AB}"/>
              </a:ext>
            </a:extLst>
          </p:cNvPr>
          <p:cNvSpPr>
            <a:spLocks noGrp="1"/>
          </p:cNvSpPr>
          <p:nvPr>
            <p:ph type="pic" idx="14" hasCustomPrompt="1"/>
          </p:nvPr>
        </p:nvSpPr>
        <p:spPr>
          <a:xfrm>
            <a:off x="6386163" y="4128458"/>
            <a:ext cx="5328000" cy="1677600"/>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11" name="Text Placeholder 3">
            <a:extLst>
              <a:ext uri="{FF2B5EF4-FFF2-40B4-BE49-F238E27FC236}">
                <a16:creationId xmlns:a16="http://schemas.microsoft.com/office/drawing/2014/main" id="{41DBF0FF-0980-45A2-AB26-BDF94BB6E348}"/>
              </a:ext>
            </a:extLst>
          </p:cNvPr>
          <p:cNvSpPr>
            <a:spLocks noGrp="1"/>
          </p:cNvSpPr>
          <p:nvPr>
            <p:ph type="body" sz="half" idx="15" hasCustomPrompt="1"/>
          </p:nvPr>
        </p:nvSpPr>
        <p:spPr>
          <a:xfrm>
            <a:off x="6386163" y="3844327"/>
            <a:ext cx="5328000" cy="217175"/>
          </a:xfrm>
        </p:spPr>
        <p:txBody>
          <a:bodyPr>
            <a:normAutofit/>
          </a:bodyPr>
          <a:lstStyle>
            <a:lvl1pPr marL="0" indent="0">
              <a:buNone/>
              <a:defRPr sz="1200" b="0">
                <a:solidFill>
                  <a:schemeClr val="tx2"/>
                </a:solidFill>
                <a:latin typeface="ShellMedium" panose="00000600000000000000" pitchFamily="50" charset="0"/>
              </a:defRPr>
            </a:lvl1pPr>
            <a:lvl2pPr marL="544388" indent="0">
              <a:buNone/>
              <a:defRPr sz="1400"/>
            </a:lvl2pPr>
            <a:lvl3pPr marL="1088776" indent="0">
              <a:buNone/>
              <a:defRPr sz="1200"/>
            </a:lvl3pPr>
            <a:lvl4pPr marL="1633164" indent="0">
              <a:buNone/>
              <a:defRPr sz="1100"/>
            </a:lvl4pPr>
            <a:lvl5pPr marL="2177552" indent="0">
              <a:buNone/>
              <a:defRPr sz="1100"/>
            </a:lvl5pPr>
            <a:lvl6pPr marL="2721940" indent="0">
              <a:buNone/>
              <a:defRPr sz="1100"/>
            </a:lvl6pPr>
            <a:lvl7pPr marL="3266328" indent="0">
              <a:buNone/>
              <a:defRPr sz="1100"/>
            </a:lvl7pPr>
            <a:lvl8pPr marL="3810716" indent="0">
              <a:buNone/>
              <a:defRPr sz="1100"/>
            </a:lvl8pPr>
            <a:lvl9pPr marL="4355104" indent="0">
              <a:buNone/>
              <a:defRPr sz="1100"/>
            </a:lvl9pPr>
          </a:lstStyle>
          <a:p>
            <a:pPr lvl="0"/>
            <a:r>
              <a:rPr lang="en-AU" noProof="0" dirty="0"/>
              <a:t>Click to add text</a:t>
            </a:r>
          </a:p>
        </p:txBody>
      </p:sp>
      <p:sp>
        <p:nvSpPr>
          <p:cNvPr id="8" name="Rectangle 7" descr="&lt;Shell Yellow Bar&gt;" title="&lt;Shell Yellow Bar&gt;">
            <a:extLst>
              <a:ext uri="{FF2B5EF4-FFF2-40B4-BE49-F238E27FC236}">
                <a16:creationId xmlns:a16="http://schemas.microsoft.com/office/drawing/2014/main" id="{609E881A-A083-4476-BA52-358A64D482F1}"/>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Slide Number Placeholder 3">
            <a:extLst>
              <a:ext uri="{FF2B5EF4-FFF2-40B4-BE49-F238E27FC236}">
                <a16:creationId xmlns:a16="http://schemas.microsoft.com/office/drawing/2014/main" id="{916B8992-6934-47A5-BAEF-3B3D310734AE}"/>
              </a:ext>
            </a:extLst>
          </p:cNvPr>
          <p:cNvSpPr>
            <a:spLocks noGrp="1"/>
          </p:cNvSpPr>
          <p:nvPr>
            <p:ph type="sldNum" sz="quarter" idx="16"/>
          </p:nvPr>
        </p:nvSpPr>
        <p:spPr/>
        <p:txBody>
          <a:bodyPr/>
          <a:lstStyle/>
          <a:p>
            <a:fld id="{E917DE0E-AFB1-41FD-BC35-27DB61CA125F}" type="slidenum">
              <a:rPr lang="en-AU" smtClean="0"/>
              <a:pPr/>
              <a:t>‹#›</a:t>
            </a:fld>
            <a:endParaRPr lang="en-AU" sz="850" dirty="0"/>
          </a:p>
        </p:txBody>
      </p:sp>
      <p:sp>
        <p:nvSpPr>
          <p:cNvPr id="5" name="Title 4">
            <a:extLst>
              <a:ext uri="{FF2B5EF4-FFF2-40B4-BE49-F238E27FC236}">
                <a16:creationId xmlns:a16="http://schemas.microsoft.com/office/drawing/2014/main" id="{21AC2340-70E7-4CBC-8EC2-2422A54877CB}"/>
              </a:ext>
            </a:extLst>
          </p:cNvPr>
          <p:cNvSpPr>
            <a:spLocks noGrp="1"/>
          </p:cNvSpPr>
          <p:nvPr>
            <p:ph type="title" hasCustomPrompt="1"/>
          </p:nvPr>
        </p:nvSpPr>
        <p:spPr/>
        <p:txBody>
          <a:bodyPr/>
          <a:lstStyle/>
          <a:p>
            <a:r>
              <a:rPr lang="en-AU" noProof="0" dirty="0"/>
              <a:t>Click to add text</a:t>
            </a:r>
            <a:endParaRPr lang="en-AU" dirty="0"/>
          </a:p>
        </p:txBody>
      </p:sp>
      <p:sp>
        <p:nvSpPr>
          <p:cNvPr id="15" name="TextBox 14">
            <a:extLst>
              <a:ext uri="{FF2B5EF4-FFF2-40B4-BE49-F238E27FC236}">
                <a16:creationId xmlns:a16="http://schemas.microsoft.com/office/drawing/2014/main" id="{1D81AF4D-861E-415E-9915-AEEC33D569CD}"/>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6" name="Date Placeholder 5">
            <a:extLst>
              <a:ext uri="{FF2B5EF4-FFF2-40B4-BE49-F238E27FC236}">
                <a16:creationId xmlns:a16="http://schemas.microsoft.com/office/drawing/2014/main" id="{B919EAF4-5FCB-4997-8FC3-96D224BDA987}"/>
              </a:ext>
            </a:extLst>
          </p:cNvPr>
          <p:cNvSpPr>
            <a:spLocks noGrp="1"/>
          </p:cNvSpPr>
          <p:nvPr>
            <p:ph type="dt" sz="half" idx="17"/>
          </p:nvPr>
        </p:nvSpPr>
        <p:spPr/>
        <p:txBody>
          <a:bodyPr/>
          <a:lstStyle/>
          <a:p>
            <a:fld id="{920AF3C0-6C12-4469-AE42-A8989713D785}" type="datetimeFigureOut">
              <a:rPr lang="en-AU" smtClean="0"/>
              <a:pPr/>
              <a:t>15/8/2023</a:t>
            </a:fld>
            <a:endParaRPr lang="en-AU" dirty="0"/>
          </a:p>
        </p:txBody>
      </p:sp>
      <p:sp>
        <p:nvSpPr>
          <p:cNvPr id="16" name="Footer Placeholder 15">
            <a:extLst>
              <a:ext uri="{FF2B5EF4-FFF2-40B4-BE49-F238E27FC236}">
                <a16:creationId xmlns:a16="http://schemas.microsoft.com/office/drawing/2014/main" id="{A8469FD0-6489-4414-AAE6-5338DBFE632F}"/>
              </a:ext>
            </a:extLst>
          </p:cNvPr>
          <p:cNvSpPr>
            <a:spLocks noGrp="1"/>
          </p:cNvSpPr>
          <p:nvPr>
            <p:ph type="ftr" sz="quarter" idx="18"/>
          </p:nvPr>
        </p:nvSpPr>
        <p:spPr/>
        <p:txBody>
          <a:bodyPr/>
          <a:lstStyle/>
          <a:p>
            <a:endParaRPr lang="en-AU" dirty="0"/>
          </a:p>
        </p:txBody>
      </p:sp>
      <p:sp>
        <p:nvSpPr>
          <p:cNvPr id="17" name="Content Placeholder 14">
            <a:extLst>
              <a:ext uri="{FF2B5EF4-FFF2-40B4-BE49-F238E27FC236}">
                <a16:creationId xmlns:a16="http://schemas.microsoft.com/office/drawing/2014/main" id="{261395CE-F90B-4D6B-B59C-35591137C2AD}"/>
              </a:ext>
            </a:extLst>
          </p:cNvPr>
          <p:cNvSpPr>
            <a:spLocks noGrp="1"/>
          </p:cNvSpPr>
          <p:nvPr>
            <p:ph sz="quarter" idx="19" hasCustomPrompt="1"/>
          </p:nvPr>
        </p:nvSpPr>
        <p:spPr>
          <a:xfrm>
            <a:off x="471488" y="2133599"/>
            <a:ext cx="5472112" cy="39608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2588093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81012" y="1590638"/>
            <a:ext cx="5462587" cy="542962"/>
          </a:xfrm>
        </p:spPr>
        <p:txBody>
          <a:bodyPr anchor="ctr">
            <a:noAutofit/>
          </a:bodyPr>
          <a:lstStyle>
            <a:lvl1pPr marL="0" indent="0">
              <a:spcBef>
                <a:spcPts val="0"/>
              </a:spcBef>
              <a:spcAft>
                <a:spcPts val="0"/>
              </a:spcAft>
              <a:buNone/>
              <a:defRPr lang="en-US" sz="2000" b="0" dirty="0" smtClean="0">
                <a:solidFill>
                  <a:schemeClr val="accent3"/>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Click to add text</a:t>
            </a:r>
          </a:p>
        </p:txBody>
      </p:sp>
      <p:sp>
        <p:nvSpPr>
          <p:cNvPr id="8" name="Rectangle 7" descr="&lt;Shell Yellow Bar&gt;" title="&lt;Shell Yellow Bar&gt;">
            <a:extLst>
              <a:ext uri="{FF2B5EF4-FFF2-40B4-BE49-F238E27FC236}">
                <a16:creationId xmlns:a16="http://schemas.microsoft.com/office/drawing/2014/main" id="{72C8BDDF-4821-4E66-9CE7-77212962AD26}"/>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Slide Number Placeholder 1">
            <a:extLst>
              <a:ext uri="{FF2B5EF4-FFF2-40B4-BE49-F238E27FC236}">
                <a16:creationId xmlns:a16="http://schemas.microsoft.com/office/drawing/2014/main" id="{015C545B-A7CE-4B87-83AA-AAD98440788E}"/>
              </a:ext>
            </a:extLst>
          </p:cNvPr>
          <p:cNvSpPr>
            <a:spLocks noGrp="1"/>
          </p:cNvSpPr>
          <p:nvPr>
            <p:ph type="sldNum" sz="quarter" idx="10"/>
          </p:nvPr>
        </p:nvSpPr>
        <p:spPr/>
        <p:txBody>
          <a:bodyPr/>
          <a:lstStyle/>
          <a:p>
            <a:fld id="{E917DE0E-AFB1-41FD-BC35-27DB61CA125F}" type="slidenum">
              <a:rPr lang="en-AU" smtClean="0"/>
              <a:pPr/>
              <a:t>‹#›</a:t>
            </a:fld>
            <a:endParaRPr lang="en-AU" sz="850" dirty="0"/>
          </a:p>
        </p:txBody>
      </p:sp>
      <p:sp>
        <p:nvSpPr>
          <p:cNvPr id="12" name="Title 11">
            <a:extLst>
              <a:ext uri="{FF2B5EF4-FFF2-40B4-BE49-F238E27FC236}">
                <a16:creationId xmlns:a16="http://schemas.microsoft.com/office/drawing/2014/main" id="{2461FB2A-0E59-4870-9E1D-E19F3AA81BC5}"/>
              </a:ext>
            </a:extLst>
          </p:cNvPr>
          <p:cNvSpPr>
            <a:spLocks noGrp="1"/>
          </p:cNvSpPr>
          <p:nvPr>
            <p:ph type="title" hasCustomPrompt="1"/>
          </p:nvPr>
        </p:nvSpPr>
        <p:spPr/>
        <p:txBody>
          <a:bodyPr/>
          <a:lstStyle/>
          <a:p>
            <a:r>
              <a:rPr lang="en-AU" noProof="0" dirty="0"/>
              <a:t>Click to add text</a:t>
            </a:r>
            <a:endParaRPr lang="en-AU" dirty="0"/>
          </a:p>
        </p:txBody>
      </p:sp>
      <p:sp>
        <p:nvSpPr>
          <p:cNvPr id="13" name="TextBox 12">
            <a:extLst>
              <a:ext uri="{FF2B5EF4-FFF2-40B4-BE49-F238E27FC236}">
                <a16:creationId xmlns:a16="http://schemas.microsoft.com/office/drawing/2014/main" id="{F067BA0D-A7DF-44E3-8730-CB05D7D752CD}"/>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4" name="Date Placeholder 13">
            <a:extLst>
              <a:ext uri="{FF2B5EF4-FFF2-40B4-BE49-F238E27FC236}">
                <a16:creationId xmlns:a16="http://schemas.microsoft.com/office/drawing/2014/main" id="{D0F8110C-A091-4B7A-B5E9-35A889409802}"/>
              </a:ext>
            </a:extLst>
          </p:cNvPr>
          <p:cNvSpPr>
            <a:spLocks noGrp="1"/>
          </p:cNvSpPr>
          <p:nvPr>
            <p:ph type="dt" sz="half" idx="11"/>
          </p:nvPr>
        </p:nvSpPr>
        <p:spPr/>
        <p:txBody>
          <a:bodyPr/>
          <a:lstStyle/>
          <a:p>
            <a:fld id="{920AF3C0-6C12-4469-AE42-A8989713D785}" type="datetimeFigureOut">
              <a:rPr lang="en-AU" smtClean="0"/>
              <a:pPr/>
              <a:t>15/8/2023</a:t>
            </a:fld>
            <a:endParaRPr lang="en-AU" dirty="0"/>
          </a:p>
        </p:txBody>
      </p:sp>
      <p:sp>
        <p:nvSpPr>
          <p:cNvPr id="15" name="Footer Placeholder 14">
            <a:extLst>
              <a:ext uri="{FF2B5EF4-FFF2-40B4-BE49-F238E27FC236}">
                <a16:creationId xmlns:a16="http://schemas.microsoft.com/office/drawing/2014/main" id="{D7600398-CA26-479F-ABA3-0871485BA3F9}"/>
              </a:ext>
            </a:extLst>
          </p:cNvPr>
          <p:cNvSpPr>
            <a:spLocks noGrp="1"/>
          </p:cNvSpPr>
          <p:nvPr>
            <p:ph type="ftr" sz="quarter" idx="12"/>
          </p:nvPr>
        </p:nvSpPr>
        <p:spPr/>
        <p:txBody>
          <a:bodyPr/>
          <a:lstStyle/>
          <a:p>
            <a:endParaRPr lang="en-AU" dirty="0"/>
          </a:p>
        </p:txBody>
      </p:sp>
      <p:sp>
        <p:nvSpPr>
          <p:cNvPr id="16" name="Content Placeholder 14">
            <a:extLst>
              <a:ext uri="{FF2B5EF4-FFF2-40B4-BE49-F238E27FC236}">
                <a16:creationId xmlns:a16="http://schemas.microsoft.com/office/drawing/2014/main" id="{96838384-A316-41CF-90D2-4E0639DD2F74}"/>
              </a:ext>
            </a:extLst>
          </p:cNvPr>
          <p:cNvSpPr>
            <a:spLocks noGrp="1"/>
          </p:cNvSpPr>
          <p:nvPr>
            <p:ph sz="quarter" idx="13" hasCustomPrompt="1"/>
          </p:nvPr>
        </p:nvSpPr>
        <p:spPr>
          <a:xfrm>
            <a:off x="471488" y="2166900"/>
            <a:ext cx="5472112" cy="39275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17" name="Text Placeholder 2">
            <a:extLst>
              <a:ext uri="{FF2B5EF4-FFF2-40B4-BE49-F238E27FC236}">
                <a16:creationId xmlns:a16="http://schemas.microsoft.com/office/drawing/2014/main" id="{26F54EC3-0DCA-42D1-B16A-E29043FAC3A3}"/>
              </a:ext>
            </a:extLst>
          </p:cNvPr>
          <p:cNvSpPr>
            <a:spLocks noGrp="1"/>
          </p:cNvSpPr>
          <p:nvPr>
            <p:ph type="body" idx="14" hasCustomPrompt="1"/>
          </p:nvPr>
        </p:nvSpPr>
        <p:spPr>
          <a:xfrm>
            <a:off x="6261100" y="1590638"/>
            <a:ext cx="5462587" cy="542962"/>
          </a:xfrm>
        </p:spPr>
        <p:txBody>
          <a:bodyPr anchor="ctr">
            <a:noAutofit/>
          </a:bodyPr>
          <a:lstStyle>
            <a:lvl1pPr marL="0" indent="0">
              <a:spcBef>
                <a:spcPts val="0"/>
              </a:spcBef>
              <a:spcAft>
                <a:spcPts val="0"/>
              </a:spcAft>
              <a:buNone/>
              <a:defRPr lang="en-US" sz="2000" b="0" dirty="0" smtClean="0">
                <a:solidFill>
                  <a:schemeClr val="accent3"/>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Click to add text</a:t>
            </a:r>
          </a:p>
        </p:txBody>
      </p:sp>
      <p:sp>
        <p:nvSpPr>
          <p:cNvPr id="18" name="Content Placeholder 14">
            <a:extLst>
              <a:ext uri="{FF2B5EF4-FFF2-40B4-BE49-F238E27FC236}">
                <a16:creationId xmlns:a16="http://schemas.microsoft.com/office/drawing/2014/main" id="{94F7F2A9-50A8-4E13-9F8E-E702920510F7}"/>
              </a:ext>
            </a:extLst>
          </p:cNvPr>
          <p:cNvSpPr>
            <a:spLocks noGrp="1"/>
          </p:cNvSpPr>
          <p:nvPr>
            <p:ph sz="quarter" idx="15" hasCustomPrompt="1"/>
          </p:nvPr>
        </p:nvSpPr>
        <p:spPr>
          <a:xfrm>
            <a:off x="6251576" y="2166900"/>
            <a:ext cx="5472112" cy="39275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2765279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ne Third">
    <p:spTree>
      <p:nvGrpSpPr>
        <p:cNvPr id="1" name=""/>
        <p:cNvGrpSpPr/>
        <p:nvPr/>
      </p:nvGrpSpPr>
      <p:grpSpPr>
        <a:xfrm>
          <a:off x="0" y="0"/>
          <a:ext cx="0" cy="0"/>
          <a:chOff x="0" y="0"/>
          <a:chExt cx="0" cy="0"/>
        </a:xfrm>
      </p:grpSpPr>
      <p:sp>
        <p:nvSpPr>
          <p:cNvPr id="14" name="Content Placeholder 14">
            <a:extLst>
              <a:ext uri="{FF2B5EF4-FFF2-40B4-BE49-F238E27FC236}">
                <a16:creationId xmlns:a16="http://schemas.microsoft.com/office/drawing/2014/main" id="{69026AA3-F0FC-4809-AB11-B38C1E0DB96F}"/>
              </a:ext>
            </a:extLst>
          </p:cNvPr>
          <p:cNvSpPr>
            <a:spLocks noGrp="1"/>
          </p:cNvSpPr>
          <p:nvPr>
            <p:ph sz="quarter" idx="14" hasCustomPrompt="1"/>
          </p:nvPr>
        </p:nvSpPr>
        <p:spPr>
          <a:xfrm>
            <a:off x="471488" y="2133600"/>
            <a:ext cx="3603090"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5" name="Rectangle 4" descr="&lt;Shell Yellow Bar&gt;" title="&lt;Shell Yellow Bar&gt;">
            <a:extLst>
              <a:ext uri="{FF2B5EF4-FFF2-40B4-BE49-F238E27FC236}">
                <a16:creationId xmlns:a16="http://schemas.microsoft.com/office/drawing/2014/main" id="{7F163D45-5858-4B94-B2FE-C41DF3E6065C}"/>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Slide Number Placeholder 3">
            <a:extLst>
              <a:ext uri="{FF2B5EF4-FFF2-40B4-BE49-F238E27FC236}">
                <a16:creationId xmlns:a16="http://schemas.microsoft.com/office/drawing/2014/main" id="{58DA7DC4-F946-4BE0-B72C-CD4A9EB2E331}"/>
              </a:ext>
            </a:extLst>
          </p:cNvPr>
          <p:cNvSpPr>
            <a:spLocks noGrp="1"/>
          </p:cNvSpPr>
          <p:nvPr>
            <p:ph type="sldNum" sz="quarter" idx="11"/>
          </p:nvPr>
        </p:nvSpPr>
        <p:spPr/>
        <p:txBody>
          <a:bodyPr/>
          <a:lstStyle/>
          <a:p>
            <a:fld id="{E917DE0E-AFB1-41FD-BC35-27DB61CA125F}" type="slidenum">
              <a:rPr lang="en-AU" smtClean="0"/>
              <a:pPr/>
              <a:t>‹#›</a:t>
            </a:fld>
            <a:endParaRPr lang="en-AU" sz="850" dirty="0"/>
          </a:p>
        </p:txBody>
      </p:sp>
      <p:sp>
        <p:nvSpPr>
          <p:cNvPr id="2" name="Title 1">
            <a:extLst>
              <a:ext uri="{FF2B5EF4-FFF2-40B4-BE49-F238E27FC236}">
                <a16:creationId xmlns:a16="http://schemas.microsoft.com/office/drawing/2014/main" id="{443330E2-579A-4B12-BE50-C91EBB67AB43}"/>
              </a:ext>
            </a:extLst>
          </p:cNvPr>
          <p:cNvSpPr>
            <a:spLocks noGrp="1"/>
          </p:cNvSpPr>
          <p:nvPr>
            <p:ph type="title" hasCustomPrompt="1"/>
          </p:nvPr>
        </p:nvSpPr>
        <p:spPr/>
        <p:txBody>
          <a:bodyPr/>
          <a:lstStyle/>
          <a:p>
            <a:r>
              <a:rPr lang="en-AU" noProof="0" dirty="0"/>
              <a:t>Click to add text</a:t>
            </a:r>
            <a:endParaRPr lang="en-AU" dirty="0"/>
          </a:p>
        </p:txBody>
      </p:sp>
      <p:sp>
        <p:nvSpPr>
          <p:cNvPr id="13" name="TextBox 12">
            <a:extLst>
              <a:ext uri="{FF2B5EF4-FFF2-40B4-BE49-F238E27FC236}">
                <a16:creationId xmlns:a16="http://schemas.microsoft.com/office/drawing/2014/main" id="{29F46207-7499-461F-8A6B-A2736321F486}"/>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3" name="Date Placeholder 2">
            <a:extLst>
              <a:ext uri="{FF2B5EF4-FFF2-40B4-BE49-F238E27FC236}">
                <a16:creationId xmlns:a16="http://schemas.microsoft.com/office/drawing/2014/main" id="{7E06877D-64E0-45EE-9703-FE7006DEDBAA}"/>
              </a:ext>
            </a:extLst>
          </p:cNvPr>
          <p:cNvSpPr>
            <a:spLocks noGrp="1"/>
          </p:cNvSpPr>
          <p:nvPr>
            <p:ph type="dt" sz="half" idx="12"/>
          </p:nvPr>
        </p:nvSpPr>
        <p:spPr/>
        <p:txBody>
          <a:bodyPr/>
          <a:lstStyle/>
          <a:p>
            <a:fld id="{920AF3C0-6C12-4469-AE42-A8989713D785}" type="datetimeFigureOut">
              <a:rPr lang="en-AU" smtClean="0"/>
              <a:pPr/>
              <a:t>15/8/2023</a:t>
            </a:fld>
            <a:endParaRPr lang="en-AU" dirty="0"/>
          </a:p>
        </p:txBody>
      </p:sp>
      <p:sp>
        <p:nvSpPr>
          <p:cNvPr id="7" name="Footer Placeholder 6">
            <a:extLst>
              <a:ext uri="{FF2B5EF4-FFF2-40B4-BE49-F238E27FC236}">
                <a16:creationId xmlns:a16="http://schemas.microsoft.com/office/drawing/2014/main" id="{61D6E636-A424-4A93-B7FF-B5CC569AA61E}"/>
              </a:ext>
            </a:extLst>
          </p:cNvPr>
          <p:cNvSpPr>
            <a:spLocks noGrp="1"/>
          </p:cNvSpPr>
          <p:nvPr>
            <p:ph type="ftr" sz="quarter" idx="13"/>
          </p:nvPr>
        </p:nvSpPr>
        <p:spPr/>
        <p:txBody>
          <a:bodyPr/>
          <a:lstStyle/>
          <a:p>
            <a:endParaRPr lang="en-AU" dirty="0"/>
          </a:p>
        </p:txBody>
      </p:sp>
      <p:sp>
        <p:nvSpPr>
          <p:cNvPr id="15" name="Content Placeholder 14">
            <a:extLst>
              <a:ext uri="{FF2B5EF4-FFF2-40B4-BE49-F238E27FC236}">
                <a16:creationId xmlns:a16="http://schemas.microsoft.com/office/drawing/2014/main" id="{2A7C43A6-FE66-4207-B8EA-5ED596EAF0E3}"/>
              </a:ext>
            </a:extLst>
          </p:cNvPr>
          <p:cNvSpPr>
            <a:spLocks noGrp="1"/>
          </p:cNvSpPr>
          <p:nvPr>
            <p:ph sz="quarter" idx="15" hasCustomPrompt="1"/>
          </p:nvPr>
        </p:nvSpPr>
        <p:spPr>
          <a:xfrm>
            <a:off x="4423919" y="2133600"/>
            <a:ext cx="7290244"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337848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Third">
    <p:spTree>
      <p:nvGrpSpPr>
        <p:cNvPr id="1" name=""/>
        <p:cNvGrpSpPr/>
        <p:nvPr/>
      </p:nvGrpSpPr>
      <p:grpSpPr>
        <a:xfrm>
          <a:off x="0" y="0"/>
          <a:ext cx="0" cy="0"/>
          <a:chOff x="0" y="0"/>
          <a:chExt cx="0" cy="0"/>
        </a:xfrm>
      </p:grpSpPr>
      <p:sp>
        <p:nvSpPr>
          <p:cNvPr id="5" name="Rectangle 4" descr="&lt;Shell Yellow Bar&gt;" title="&lt;Shell Yellow Bar&gt;">
            <a:extLst>
              <a:ext uri="{FF2B5EF4-FFF2-40B4-BE49-F238E27FC236}">
                <a16:creationId xmlns:a16="http://schemas.microsoft.com/office/drawing/2014/main" id="{0C82F188-20D9-465E-BDFC-83EFE18F4CF0}"/>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Slide Number Placeholder 3">
            <a:extLst>
              <a:ext uri="{FF2B5EF4-FFF2-40B4-BE49-F238E27FC236}">
                <a16:creationId xmlns:a16="http://schemas.microsoft.com/office/drawing/2014/main" id="{4DC672E8-5D64-42B6-BCDA-43497EBC6583}"/>
              </a:ext>
            </a:extLst>
          </p:cNvPr>
          <p:cNvSpPr>
            <a:spLocks noGrp="1"/>
          </p:cNvSpPr>
          <p:nvPr>
            <p:ph type="sldNum" sz="quarter" idx="11"/>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0E977915-9EC3-4A00-9A7A-D3BE50C60E26}"/>
              </a:ext>
            </a:extLst>
          </p:cNvPr>
          <p:cNvSpPr>
            <a:spLocks noGrp="1"/>
          </p:cNvSpPr>
          <p:nvPr>
            <p:ph type="title" hasCustomPrompt="1"/>
          </p:nvPr>
        </p:nvSpPr>
        <p:spPr>
          <a:xfrm>
            <a:off x="481013" y="765498"/>
            <a:ext cx="11233150" cy="791840"/>
          </a:xfrm>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3EB1615C-7E41-4395-89F1-F085DE4A6B50}"/>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B6C86EA9-CA84-4A4B-AA8B-DE4BFEC6F2B5}"/>
              </a:ext>
            </a:extLst>
          </p:cNvPr>
          <p:cNvSpPr>
            <a:spLocks noGrp="1"/>
          </p:cNvSpPr>
          <p:nvPr>
            <p:ph type="dt" sz="half" idx="12"/>
          </p:nvPr>
        </p:nvSpPr>
        <p:spPr/>
        <p:txBody>
          <a:bodyPr/>
          <a:lstStyle/>
          <a:p>
            <a:fld id="{920AF3C0-6C12-4469-AE42-A8989713D785}" type="datetimeFigureOut">
              <a:rPr lang="en-AU" smtClean="0"/>
              <a:pPr/>
              <a:t>15/8/2023</a:t>
            </a:fld>
            <a:endParaRPr lang="en-AU" dirty="0"/>
          </a:p>
        </p:txBody>
      </p:sp>
      <p:sp>
        <p:nvSpPr>
          <p:cNvPr id="13" name="Footer Placeholder 12">
            <a:extLst>
              <a:ext uri="{FF2B5EF4-FFF2-40B4-BE49-F238E27FC236}">
                <a16:creationId xmlns:a16="http://schemas.microsoft.com/office/drawing/2014/main" id="{4DCDF5BD-BFDA-4363-ACF7-3BC535943295}"/>
              </a:ext>
            </a:extLst>
          </p:cNvPr>
          <p:cNvSpPr>
            <a:spLocks noGrp="1"/>
          </p:cNvSpPr>
          <p:nvPr>
            <p:ph type="ftr" sz="quarter" idx="13"/>
          </p:nvPr>
        </p:nvSpPr>
        <p:spPr/>
        <p:txBody>
          <a:bodyPr/>
          <a:lstStyle/>
          <a:p>
            <a:endParaRPr lang="en-AU" dirty="0"/>
          </a:p>
        </p:txBody>
      </p:sp>
      <p:sp>
        <p:nvSpPr>
          <p:cNvPr id="14" name="Content Placeholder 14">
            <a:extLst>
              <a:ext uri="{FF2B5EF4-FFF2-40B4-BE49-F238E27FC236}">
                <a16:creationId xmlns:a16="http://schemas.microsoft.com/office/drawing/2014/main" id="{CF91234F-30B6-4D25-A671-2CE963675FBA}"/>
              </a:ext>
            </a:extLst>
          </p:cNvPr>
          <p:cNvSpPr>
            <a:spLocks noGrp="1"/>
          </p:cNvSpPr>
          <p:nvPr>
            <p:ph sz="quarter" idx="14" hasCustomPrompt="1"/>
          </p:nvPr>
        </p:nvSpPr>
        <p:spPr>
          <a:xfrm>
            <a:off x="8111073" y="2133600"/>
            <a:ext cx="3603090"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15" name="Content Placeholder 14">
            <a:extLst>
              <a:ext uri="{FF2B5EF4-FFF2-40B4-BE49-F238E27FC236}">
                <a16:creationId xmlns:a16="http://schemas.microsoft.com/office/drawing/2014/main" id="{75233A67-C210-49BC-8F6C-D1F83E7CFD83}"/>
              </a:ext>
            </a:extLst>
          </p:cNvPr>
          <p:cNvSpPr>
            <a:spLocks noGrp="1"/>
          </p:cNvSpPr>
          <p:nvPr>
            <p:ph sz="quarter" idx="15" hasCustomPrompt="1"/>
          </p:nvPr>
        </p:nvSpPr>
        <p:spPr>
          <a:xfrm>
            <a:off x="466725" y="2133600"/>
            <a:ext cx="7290244"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309038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hasCustomPrompt="1"/>
          </p:nvPr>
        </p:nvSpPr>
        <p:spPr>
          <a:xfrm>
            <a:off x="481013" y="2133599"/>
            <a:ext cx="11233150" cy="3600451"/>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a:t>Click icon to add picture</a:t>
            </a:r>
            <a:br>
              <a:rPr lang="en-AU" noProof="0"/>
            </a:br>
            <a:br>
              <a:rPr lang="en-AU" noProof="0"/>
            </a:br>
            <a:br>
              <a:rPr lang="en-AU" noProof="0"/>
            </a:br>
            <a:endParaRPr lang="en-AU" noProof="0"/>
          </a:p>
        </p:txBody>
      </p:sp>
      <p:sp>
        <p:nvSpPr>
          <p:cNvPr id="5" name="Rectangle 4" descr="&lt;Shell Yellow Bar&gt;" title="&lt;Shell Yellow Bar&gt;">
            <a:extLst>
              <a:ext uri="{FF2B5EF4-FFF2-40B4-BE49-F238E27FC236}">
                <a16:creationId xmlns:a16="http://schemas.microsoft.com/office/drawing/2014/main" id="{EEB613C8-4756-4A0B-8ABD-37591CCE4672}"/>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Slide Number Placeholder 1">
            <a:extLst>
              <a:ext uri="{FF2B5EF4-FFF2-40B4-BE49-F238E27FC236}">
                <a16:creationId xmlns:a16="http://schemas.microsoft.com/office/drawing/2014/main" id="{D029D69B-B219-4DF6-8034-81188A0F66DB}"/>
              </a:ext>
            </a:extLst>
          </p:cNvPr>
          <p:cNvSpPr>
            <a:spLocks noGrp="1"/>
          </p:cNvSpPr>
          <p:nvPr>
            <p:ph type="sldNum" sz="quarter" idx="10"/>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C2301763-ECD9-488C-B0B3-798403303562}"/>
              </a:ext>
            </a:extLst>
          </p:cNvPr>
          <p:cNvSpPr>
            <a:spLocks noGrp="1"/>
          </p:cNvSpPr>
          <p:nvPr>
            <p:ph type="title" hasCustomPrompt="1"/>
          </p:nvPr>
        </p:nvSpPr>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BC9DB154-FD79-485A-BC39-6C267A20ABB9}"/>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A747E7BD-F3B0-44B8-A476-2E105F961BC6}"/>
              </a:ext>
            </a:extLst>
          </p:cNvPr>
          <p:cNvSpPr>
            <a:spLocks noGrp="1"/>
          </p:cNvSpPr>
          <p:nvPr>
            <p:ph type="dt" sz="half" idx="11"/>
          </p:nvPr>
        </p:nvSpPr>
        <p:spPr/>
        <p:txBody>
          <a:bodyPr/>
          <a:lstStyle/>
          <a:p>
            <a:fld id="{920AF3C0-6C12-4469-AE42-A8989713D785}" type="datetimeFigureOut">
              <a:rPr lang="en-AU" smtClean="0"/>
              <a:pPr/>
              <a:t>15/8/2023</a:t>
            </a:fld>
            <a:endParaRPr lang="en-AU" dirty="0"/>
          </a:p>
        </p:txBody>
      </p:sp>
      <p:sp>
        <p:nvSpPr>
          <p:cNvPr id="13" name="Footer Placeholder 12">
            <a:extLst>
              <a:ext uri="{FF2B5EF4-FFF2-40B4-BE49-F238E27FC236}">
                <a16:creationId xmlns:a16="http://schemas.microsoft.com/office/drawing/2014/main" id="{A5537ACF-EA43-4A52-8A37-267B5E644EB4}"/>
              </a:ext>
            </a:extLst>
          </p:cNvPr>
          <p:cNvSpPr>
            <a:spLocks noGrp="1"/>
          </p:cNvSpPr>
          <p:nvPr>
            <p:ph type="ftr" sz="quarter" idx="12"/>
          </p:nvPr>
        </p:nvSpPr>
        <p:spPr/>
        <p:txBody>
          <a:bodyPr/>
          <a:lstStyle/>
          <a:p>
            <a:endParaRPr lang="en-AU" dirty="0"/>
          </a:p>
        </p:txBody>
      </p:sp>
      <p:sp>
        <p:nvSpPr>
          <p:cNvPr id="14" name="Text Placeholder 3">
            <a:extLst>
              <a:ext uri="{FF2B5EF4-FFF2-40B4-BE49-F238E27FC236}">
                <a16:creationId xmlns:a16="http://schemas.microsoft.com/office/drawing/2014/main" id="{47BA18A5-8C87-4D7B-ABBD-D9A4A265F8F3}"/>
              </a:ext>
            </a:extLst>
          </p:cNvPr>
          <p:cNvSpPr>
            <a:spLocks noGrp="1"/>
          </p:cNvSpPr>
          <p:nvPr>
            <p:ph type="body" sz="half" idx="16" hasCustomPrompt="1"/>
          </p:nvPr>
        </p:nvSpPr>
        <p:spPr>
          <a:xfrm>
            <a:off x="481013" y="5868531"/>
            <a:ext cx="11232000" cy="217175"/>
          </a:xfrm>
        </p:spPr>
        <p:txBody>
          <a:bodyPr>
            <a:normAutofit/>
          </a:bodyPr>
          <a:lstStyle>
            <a:lvl1pPr marL="0" indent="0">
              <a:buNone/>
              <a:defRPr sz="1200" b="0">
                <a:solidFill>
                  <a:schemeClr val="tx2"/>
                </a:solidFill>
                <a:latin typeface="ShellMedium" panose="00000600000000000000" pitchFamily="50" charset="0"/>
              </a:defRPr>
            </a:lvl1pPr>
            <a:lvl2pPr marL="544388" indent="0">
              <a:buNone/>
              <a:defRPr sz="1400"/>
            </a:lvl2pPr>
            <a:lvl3pPr marL="1088776" indent="0">
              <a:buNone/>
              <a:defRPr sz="1200"/>
            </a:lvl3pPr>
            <a:lvl4pPr marL="1633164" indent="0">
              <a:buNone/>
              <a:defRPr sz="1100"/>
            </a:lvl4pPr>
            <a:lvl5pPr marL="2177552" indent="0">
              <a:buNone/>
              <a:defRPr sz="1100"/>
            </a:lvl5pPr>
            <a:lvl6pPr marL="2721940" indent="0">
              <a:buNone/>
              <a:defRPr sz="1100"/>
            </a:lvl6pPr>
            <a:lvl7pPr marL="3266328" indent="0">
              <a:buNone/>
              <a:defRPr sz="1100"/>
            </a:lvl7pPr>
            <a:lvl8pPr marL="3810716" indent="0">
              <a:buNone/>
              <a:defRPr sz="1100"/>
            </a:lvl8pPr>
            <a:lvl9pPr marL="4355104" indent="0">
              <a:buNone/>
              <a:defRPr sz="1100"/>
            </a:lvl9pPr>
          </a:lstStyle>
          <a:p>
            <a:pPr lvl="0"/>
            <a:r>
              <a:rPr lang="en-AU" noProof="0" dirty="0"/>
              <a:t>[Source text]</a:t>
            </a:r>
          </a:p>
        </p:txBody>
      </p:sp>
    </p:spTree>
    <p:extLst>
      <p:ext uri="{BB962C8B-B14F-4D97-AF65-F5344CB8AC3E}">
        <p14:creationId xmlns:p14="http://schemas.microsoft.com/office/powerpoint/2010/main" val="4002725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descr="&lt;Shell Yellow Bar&gt;" title="&lt;Shell Yellow Bar&gt;">
            <a:extLst>
              <a:ext uri="{FF2B5EF4-FFF2-40B4-BE49-F238E27FC236}">
                <a16:creationId xmlns:a16="http://schemas.microsoft.com/office/drawing/2014/main" id="{64A35720-0421-44F3-867A-0172C114D184}"/>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Title 3">
            <a:extLst>
              <a:ext uri="{FF2B5EF4-FFF2-40B4-BE49-F238E27FC236}">
                <a16:creationId xmlns:a16="http://schemas.microsoft.com/office/drawing/2014/main" id="{936D35E0-7B65-4233-924A-E84765D7029E}"/>
              </a:ext>
            </a:extLst>
          </p:cNvPr>
          <p:cNvSpPr>
            <a:spLocks noGrp="1"/>
          </p:cNvSpPr>
          <p:nvPr>
            <p:ph type="title" hasCustomPrompt="1"/>
          </p:nvPr>
        </p:nvSpPr>
        <p:spPr/>
        <p:txBody>
          <a:bodyPr/>
          <a:lstStyle/>
          <a:p>
            <a:r>
              <a:rPr lang="en-AU" noProof="0" dirty="0"/>
              <a:t>Click to add text</a:t>
            </a:r>
            <a:endParaRPr lang="en-AU" dirty="0"/>
          </a:p>
        </p:txBody>
      </p:sp>
      <p:sp>
        <p:nvSpPr>
          <p:cNvPr id="5" name="TextBox 4">
            <a:extLst>
              <a:ext uri="{FF2B5EF4-FFF2-40B4-BE49-F238E27FC236}">
                <a16:creationId xmlns:a16="http://schemas.microsoft.com/office/drawing/2014/main" id="{6CA9756E-4452-484B-B07F-8AEBCD489762}"/>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6" name="Date Placeholder 5">
            <a:extLst>
              <a:ext uri="{FF2B5EF4-FFF2-40B4-BE49-F238E27FC236}">
                <a16:creationId xmlns:a16="http://schemas.microsoft.com/office/drawing/2014/main" id="{1DD625D8-75F8-4A38-8A36-BECB7C3F05FC}"/>
              </a:ext>
            </a:extLst>
          </p:cNvPr>
          <p:cNvSpPr>
            <a:spLocks noGrp="1"/>
          </p:cNvSpPr>
          <p:nvPr>
            <p:ph type="dt" sz="half" idx="10"/>
          </p:nvPr>
        </p:nvSpPr>
        <p:spPr/>
        <p:txBody>
          <a:bodyPr/>
          <a:lstStyle/>
          <a:p>
            <a:fld id="{920AF3C0-6C12-4469-AE42-A8989713D785}" type="datetimeFigureOut">
              <a:rPr lang="en-AU" smtClean="0"/>
              <a:pPr/>
              <a:t>15/8/2023</a:t>
            </a:fld>
            <a:endParaRPr lang="en-AU" dirty="0"/>
          </a:p>
        </p:txBody>
      </p:sp>
      <p:sp>
        <p:nvSpPr>
          <p:cNvPr id="7" name="Footer Placeholder 6">
            <a:extLst>
              <a:ext uri="{FF2B5EF4-FFF2-40B4-BE49-F238E27FC236}">
                <a16:creationId xmlns:a16="http://schemas.microsoft.com/office/drawing/2014/main" id="{4B9E4878-DBD5-4B42-B4CC-F9B269448168}"/>
              </a:ext>
            </a:extLst>
          </p:cNvPr>
          <p:cNvSpPr>
            <a:spLocks noGrp="1"/>
          </p:cNvSpPr>
          <p:nvPr>
            <p:ph type="ftr" sz="quarter" idx="11"/>
          </p:nvPr>
        </p:nvSpPr>
        <p:spPr/>
        <p:txBody>
          <a:bodyPr/>
          <a:lstStyle/>
          <a:p>
            <a:endParaRPr lang="en-AU" dirty="0"/>
          </a:p>
        </p:txBody>
      </p:sp>
      <p:sp>
        <p:nvSpPr>
          <p:cNvPr id="8" name="Slide Number Placeholder 7">
            <a:extLst>
              <a:ext uri="{FF2B5EF4-FFF2-40B4-BE49-F238E27FC236}">
                <a16:creationId xmlns:a16="http://schemas.microsoft.com/office/drawing/2014/main" id="{3DD70C32-FC6E-4A82-8C73-E2D25FE19171}"/>
              </a:ext>
            </a:extLst>
          </p:cNvPr>
          <p:cNvSpPr>
            <a:spLocks noGrp="1"/>
          </p:cNvSpPr>
          <p:nvPr>
            <p:ph type="sldNum" sz="quarter" idx="12"/>
          </p:nvPr>
        </p:nvSpPr>
        <p:spPr/>
        <p:txBody>
          <a:bodyPr/>
          <a:lstStyle/>
          <a:p>
            <a:fld id="{E917DE0E-AFB1-41FD-BC35-27DB61CA125F}" type="slidenum">
              <a:rPr lang="en-AU" smtClean="0"/>
              <a:pPr/>
              <a:t>‹#›</a:t>
            </a:fld>
            <a:endParaRPr lang="en-AU" sz="850" dirty="0"/>
          </a:p>
        </p:txBody>
      </p:sp>
    </p:spTree>
    <p:extLst>
      <p:ext uri="{BB962C8B-B14F-4D97-AF65-F5344CB8AC3E}">
        <p14:creationId xmlns:p14="http://schemas.microsoft.com/office/powerpoint/2010/main" val="98070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Blue">
    <p:bg>
      <p:bgPr>
        <a:solidFill>
          <a:schemeClr val="accent3"/>
        </a:solidFill>
        <a:effectLst/>
      </p:bgPr>
    </p:bg>
    <p:spTree>
      <p:nvGrpSpPr>
        <p:cNvPr id="1" name=""/>
        <p:cNvGrpSpPr/>
        <p:nvPr/>
      </p:nvGrpSpPr>
      <p:grpSpPr>
        <a:xfrm>
          <a:off x="0" y="0"/>
          <a:ext cx="0" cy="0"/>
          <a:chOff x="0" y="0"/>
          <a:chExt cx="0" cy="0"/>
        </a:xfrm>
      </p:grpSpPr>
      <p:sp>
        <p:nvSpPr>
          <p:cNvPr id="3" name="Rectangle 2" descr="&lt;Shell Yellow Bar&gt;" title="&lt;Shell Yellow Bar&gt;">
            <a:extLst>
              <a:ext uri="{FF2B5EF4-FFF2-40B4-BE49-F238E27FC236}">
                <a16:creationId xmlns:a16="http://schemas.microsoft.com/office/drawing/2014/main" id="{7F413EF0-EEF4-46EB-A979-D1563CEB2719}"/>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Title 3">
            <a:extLst>
              <a:ext uri="{FF2B5EF4-FFF2-40B4-BE49-F238E27FC236}">
                <a16:creationId xmlns:a16="http://schemas.microsoft.com/office/drawing/2014/main" id="{6F4F6F12-EE6B-4BC9-B66D-C5607C02C398}"/>
              </a:ext>
            </a:extLst>
          </p:cNvPr>
          <p:cNvSpPr>
            <a:spLocks noGrp="1"/>
          </p:cNvSpPr>
          <p:nvPr>
            <p:ph type="title" hasCustomPrompt="1"/>
          </p:nvPr>
        </p:nvSpPr>
        <p:spPr/>
        <p:txBody>
          <a:bodyPr/>
          <a:lstStyle>
            <a:lvl1pPr>
              <a:defRPr>
                <a:solidFill>
                  <a:schemeClr val="bg1"/>
                </a:solidFill>
              </a:defRPr>
            </a:lvl1pPr>
          </a:lstStyle>
          <a:p>
            <a:r>
              <a:rPr lang="en-AU" noProof="0" dirty="0"/>
              <a:t>Click to add text</a:t>
            </a:r>
            <a:endParaRPr lang="en-AU" dirty="0"/>
          </a:p>
        </p:txBody>
      </p:sp>
      <p:sp>
        <p:nvSpPr>
          <p:cNvPr id="5" name="TextBox 4">
            <a:extLst>
              <a:ext uri="{FF2B5EF4-FFF2-40B4-BE49-F238E27FC236}">
                <a16:creationId xmlns:a16="http://schemas.microsoft.com/office/drawing/2014/main" id="{214AF5D4-5BE8-4143-B0CD-A7ABAF3B0C53}"/>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bg1"/>
                </a:solidFill>
              </a:rPr>
              <a:t>Copyright of Shell Energy Australia Pty Ltd</a:t>
            </a:r>
            <a:endParaRPr lang="en-AU" sz="850" dirty="0">
              <a:solidFill>
                <a:schemeClr val="bg1"/>
              </a:solidFill>
            </a:endParaRPr>
          </a:p>
        </p:txBody>
      </p:sp>
      <p:sp>
        <p:nvSpPr>
          <p:cNvPr id="6" name="Date Placeholder 5">
            <a:extLst>
              <a:ext uri="{FF2B5EF4-FFF2-40B4-BE49-F238E27FC236}">
                <a16:creationId xmlns:a16="http://schemas.microsoft.com/office/drawing/2014/main" id="{B6DC934C-15DE-44A2-A03D-FEDA145341A1}"/>
              </a:ext>
            </a:extLst>
          </p:cNvPr>
          <p:cNvSpPr>
            <a:spLocks noGrp="1"/>
          </p:cNvSpPr>
          <p:nvPr>
            <p:ph type="dt" sz="half" idx="10"/>
          </p:nvPr>
        </p:nvSpPr>
        <p:spPr/>
        <p:txBody>
          <a:bodyPr/>
          <a:lstStyle>
            <a:lvl1pPr>
              <a:defRPr>
                <a:solidFill>
                  <a:schemeClr val="bg1"/>
                </a:solidFill>
              </a:defRPr>
            </a:lvl1pPr>
          </a:lstStyle>
          <a:p>
            <a:fld id="{920AF3C0-6C12-4469-AE42-A8989713D785}" type="datetimeFigureOut">
              <a:rPr lang="en-AU" smtClean="0"/>
              <a:pPr/>
              <a:t>15/8/2023</a:t>
            </a:fld>
            <a:endParaRPr lang="en-AU" dirty="0"/>
          </a:p>
        </p:txBody>
      </p:sp>
      <p:sp>
        <p:nvSpPr>
          <p:cNvPr id="7" name="Footer Placeholder 6">
            <a:extLst>
              <a:ext uri="{FF2B5EF4-FFF2-40B4-BE49-F238E27FC236}">
                <a16:creationId xmlns:a16="http://schemas.microsoft.com/office/drawing/2014/main" id="{82249F14-7A8D-42D6-A2F3-D39FA6D142F1}"/>
              </a:ext>
            </a:extLst>
          </p:cNvPr>
          <p:cNvSpPr>
            <a:spLocks noGrp="1"/>
          </p:cNvSpPr>
          <p:nvPr>
            <p:ph type="ftr" sz="quarter" idx="11"/>
          </p:nvPr>
        </p:nvSpPr>
        <p:spPr/>
        <p:txBody>
          <a:bodyPr/>
          <a:lstStyle>
            <a:lvl1pPr>
              <a:defRPr>
                <a:solidFill>
                  <a:schemeClr val="bg1"/>
                </a:solidFill>
              </a:defRPr>
            </a:lvl1pPr>
          </a:lstStyle>
          <a:p>
            <a:endParaRPr lang="en-AU" dirty="0"/>
          </a:p>
        </p:txBody>
      </p:sp>
      <p:sp>
        <p:nvSpPr>
          <p:cNvPr id="8" name="Slide Number Placeholder 7">
            <a:extLst>
              <a:ext uri="{FF2B5EF4-FFF2-40B4-BE49-F238E27FC236}">
                <a16:creationId xmlns:a16="http://schemas.microsoft.com/office/drawing/2014/main" id="{B2CC4559-06F5-48E5-B65B-E6B6A82EB683}"/>
              </a:ext>
            </a:extLst>
          </p:cNvPr>
          <p:cNvSpPr>
            <a:spLocks noGrp="1"/>
          </p:cNvSpPr>
          <p:nvPr>
            <p:ph type="sldNum" sz="quarter" idx="12"/>
          </p:nvPr>
        </p:nvSpPr>
        <p:spPr/>
        <p:txBody>
          <a:bodyPr/>
          <a:lstStyle>
            <a:lvl1pPr>
              <a:defRPr>
                <a:solidFill>
                  <a:schemeClr val="bg1"/>
                </a:solidFill>
              </a:defRPr>
            </a:lvl1pPr>
          </a:lstStyle>
          <a:p>
            <a:fld id="{E917DE0E-AFB1-41FD-BC35-27DB61CA125F}" type="slidenum">
              <a:rPr lang="en-AU" smtClean="0"/>
              <a:pPr/>
              <a:t>‹#›</a:t>
            </a:fld>
            <a:endParaRPr lang="en-AU" dirty="0"/>
          </a:p>
        </p:txBody>
      </p:sp>
    </p:spTree>
    <p:extLst>
      <p:ext uri="{BB962C8B-B14F-4D97-AF65-F5344CB8AC3E}">
        <p14:creationId xmlns:p14="http://schemas.microsoft.com/office/powerpoint/2010/main" val="198921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Editable P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F068BF69-2791-4CD0-A51E-6B9DED1B6333}"/>
              </a:ext>
            </a:extLst>
          </p:cNvPr>
          <p:cNvSpPr>
            <a:spLocks noGrp="1"/>
          </p:cNvSpPr>
          <p:nvPr>
            <p:ph type="pic" idx="12" hasCustomPrompt="1"/>
          </p:nvPr>
        </p:nvSpPr>
        <p:spPr>
          <a:xfrm>
            <a:off x="0" y="0"/>
            <a:ext cx="12195174" cy="48543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3" name="Text Placeholder 2">
            <a:extLst>
              <a:ext uri="{FF2B5EF4-FFF2-40B4-BE49-F238E27FC236}">
                <a16:creationId xmlns:a16="http://schemas.microsoft.com/office/drawing/2014/main" id="{CBACC8D8-DD74-4D2A-BD21-BC753B53B2C6}"/>
              </a:ext>
            </a:extLst>
          </p:cNvPr>
          <p:cNvSpPr>
            <a:spLocks noGrp="1"/>
          </p:cNvSpPr>
          <p:nvPr>
            <p:ph type="body" sz="quarter" idx="13" hasCustomPrompt="1"/>
          </p:nvPr>
        </p:nvSpPr>
        <p:spPr>
          <a:xfrm>
            <a:off x="752475" y="3552825"/>
            <a:ext cx="7073900" cy="1301563"/>
          </a:xfrm>
          <a:solidFill>
            <a:schemeClr val="bg1"/>
          </a:solidFill>
          <a:ln>
            <a:noFill/>
          </a:ln>
        </p:spPr>
        <p:txBody>
          <a:bodyPr/>
          <a:lstStyle>
            <a:lvl1pPr>
              <a:defRPr/>
            </a:lvl1pPr>
          </a:lstStyle>
          <a:p>
            <a:pPr lvl="0"/>
            <a:r>
              <a:rPr lang="en-US" dirty="0"/>
              <a:t> </a:t>
            </a:r>
            <a:endParaRPr lang="en-AU" dirty="0"/>
          </a:p>
        </p:txBody>
      </p:sp>
      <p:sp>
        <p:nvSpPr>
          <p:cNvPr id="14" name="Rectangle 13">
            <a:extLst>
              <a:ext uri="{FF2B5EF4-FFF2-40B4-BE49-F238E27FC236}">
                <a16:creationId xmlns:a16="http://schemas.microsoft.com/office/drawing/2014/main" id="{53BF26B8-B932-4E67-BC10-9914120BA7B8}"/>
              </a:ext>
            </a:extLst>
          </p:cNvPr>
          <p:cNvSpPr/>
          <p:nvPr userDrawn="1"/>
        </p:nvSpPr>
        <p:spPr>
          <a:xfrm>
            <a:off x="-1" y="4854388"/>
            <a:ext cx="12195175" cy="20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 Placeholder 4">
            <a:extLst>
              <a:ext uri="{FF2B5EF4-FFF2-40B4-BE49-F238E27FC236}">
                <a16:creationId xmlns:a16="http://schemas.microsoft.com/office/drawing/2014/main" id="{CE1B8542-D03B-4E14-9391-7600E6DA2EED}"/>
              </a:ext>
            </a:extLst>
          </p:cNvPr>
          <p:cNvSpPr>
            <a:spLocks noGrp="1"/>
          </p:cNvSpPr>
          <p:nvPr>
            <p:ph type="body" sz="quarter" idx="11" hasCustomPrompt="1"/>
          </p:nvPr>
        </p:nvSpPr>
        <p:spPr>
          <a:xfrm>
            <a:off x="1121352" y="5590034"/>
            <a:ext cx="6336000" cy="276995"/>
          </a:xfrm>
        </p:spPr>
        <p:txBody>
          <a:bodyPr anchor="b">
            <a:normAutofit/>
          </a:bodyPr>
          <a:lstStyle>
            <a:lvl1pPr>
              <a:defRPr sz="1400"/>
            </a:lvl1pPr>
          </a:lstStyle>
          <a:p>
            <a:pPr lvl="0"/>
            <a:r>
              <a:rPr lang="en-AU" noProof="0" dirty="0"/>
              <a:t>[Author’s Name]</a:t>
            </a:r>
          </a:p>
        </p:txBody>
      </p:sp>
      <p:sp>
        <p:nvSpPr>
          <p:cNvPr id="9" name="Text Placeholder 2">
            <a:extLst>
              <a:ext uri="{FF2B5EF4-FFF2-40B4-BE49-F238E27FC236}">
                <a16:creationId xmlns:a16="http://schemas.microsoft.com/office/drawing/2014/main" id="{C468F1C5-3BEF-45A7-96E9-4F7E5EF53917}"/>
              </a:ext>
            </a:extLst>
          </p:cNvPr>
          <p:cNvSpPr>
            <a:spLocks noGrp="1"/>
          </p:cNvSpPr>
          <p:nvPr>
            <p:ph type="body" idx="1" hasCustomPrompt="1"/>
          </p:nvPr>
        </p:nvSpPr>
        <p:spPr>
          <a:xfrm>
            <a:off x="1122664" y="5867029"/>
            <a:ext cx="6336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5" name="Title 1">
            <a:extLst>
              <a:ext uri="{FF2B5EF4-FFF2-40B4-BE49-F238E27FC236}">
                <a16:creationId xmlns:a16="http://schemas.microsoft.com/office/drawing/2014/main" id="{21EBC2CB-02B5-45BF-AE37-AF64172EA56A}"/>
              </a:ext>
            </a:extLst>
          </p:cNvPr>
          <p:cNvSpPr>
            <a:spLocks noGrp="1"/>
          </p:cNvSpPr>
          <p:nvPr>
            <p:ph type="title" hasCustomPrompt="1"/>
          </p:nvPr>
        </p:nvSpPr>
        <p:spPr>
          <a:xfrm>
            <a:off x="1121352" y="4000828"/>
            <a:ext cx="6336000" cy="407207"/>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6" name="Text Placeholder 6">
            <a:extLst>
              <a:ext uri="{FF2B5EF4-FFF2-40B4-BE49-F238E27FC236}">
                <a16:creationId xmlns:a16="http://schemas.microsoft.com/office/drawing/2014/main" id="{9B0DFFC9-80A8-41D7-99AE-375174D70D1A}"/>
              </a:ext>
            </a:extLst>
          </p:cNvPr>
          <p:cNvSpPr>
            <a:spLocks noGrp="1"/>
          </p:cNvSpPr>
          <p:nvPr>
            <p:ph type="body" sz="quarter" idx="10" hasCustomPrompt="1"/>
          </p:nvPr>
        </p:nvSpPr>
        <p:spPr>
          <a:xfrm>
            <a:off x="1121352" y="4900532"/>
            <a:ext cx="6336000" cy="689502"/>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1" name="Rectangle 10" descr="&lt;Shell Yellow Bar&gt;" title="&lt;Shell Yellow Bar&gt;">
            <a:extLst>
              <a:ext uri="{FF2B5EF4-FFF2-40B4-BE49-F238E27FC236}">
                <a16:creationId xmlns:a16="http://schemas.microsoft.com/office/drawing/2014/main" id="{ACB73E8B-3D03-4209-AB3D-52D457337214}"/>
              </a:ext>
            </a:extLst>
          </p:cNvPr>
          <p:cNvSpPr/>
          <p:nvPr userDrawn="1"/>
        </p:nvSpPr>
        <p:spPr bwMode="gray">
          <a:xfrm>
            <a:off x="1121352" y="3811691"/>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2"/>
              </a:solidFill>
            </a:endParaRPr>
          </a:p>
        </p:txBody>
      </p:sp>
      <p:pic>
        <p:nvPicPr>
          <p:cNvPr id="12" name="Picture 11" descr="Logo&#10;&#10;Description automatically generated">
            <a:extLst>
              <a:ext uri="{FF2B5EF4-FFF2-40B4-BE49-F238E27FC236}">
                <a16:creationId xmlns:a16="http://schemas.microsoft.com/office/drawing/2014/main" id="{E94A0DB5-A4BB-4FB4-B3ED-A8070EB69A4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44832" y="5451382"/>
            <a:ext cx="2937950" cy="723678"/>
          </a:xfrm>
          <a:prstGeom prst="rect">
            <a:avLst/>
          </a:prstGeom>
        </p:spPr>
      </p:pic>
    </p:spTree>
    <p:extLst>
      <p:ext uri="{BB962C8B-B14F-4D97-AF65-F5344CB8AC3E}">
        <p14:creationId xmlns:p14="http://schemas.microsoft.com/office/powerpoint/2010/main" val="3697731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9"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userDrawn="1"/>
        </p:nvSpPr>
        <p:spPr>
          <a:xfrm>
            <a:off x="0" y="0"/>
            <a:ext cx="12195175" cy="10529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8878" tIns="54439" rIns="108878" bIns="54439" rtlCol="0" anchor="ctr"/>
          <a:lstStyle/>
          <a:p>
            <a:pPr algn="ctr"/>
            <a:endParaRPr lang="en-AU"/>
          </a:p>
        </p:txBody>
      </p:sp>
    </p:spTree>
    <p:extLst>
      <p:ext uri="{BB962C8B-B14F-4D97-AF65-F5344CB8AC3E}">
        <p14:creationId xmlns:p14="http://schemas.microsoft.com/office/powerpoint/2010/main" val="4041477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lai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23200" y="949934"/>
            <a:ext cx="9937056" cy="864596"/>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8" name="Rectangle 17">
            <a:extLst>
              <a:ext uri="{FF2B5EF4-FFF2-40B4-BE49-F238E27FC236}">
                <a16:creationId xmlns:a16="http://schemas.microsoft.com/office/drawing/2014/main" id="{3607C82E-86EF-40B3-AD89-38F962B5EED4}"/>
              </a:ext>
            </a:extLst>
          </p:cNvPr>
          <p:cNvSpPr/>
          <p:nvPr userDrawn="1"/>
        </p:nvSpPr>
        <p:spPr>
          <a:xfrm>
            <a:off x="0" y="4318001"/>
            <a:ext cx="12196800" cy="254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Text Placeholder 6"/>
          <p:cNvSpPr>
            <a:spLocks noGrp="1"/>
          </p:cNvSpPr>
          <p:nvPr>
            <p:ph type="body" sz="quarter" idx="10" hasCustomPrompt="1"/>
          </p:nvPr>
        </p:nvSpPr>
        <p:spPr>
          <a:xfrm>
            <a:off x="1123200" y="1878641"/>
            <a:ext cx="9937056" cy="864000"/>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6" name="Text Placeholder 4">
            <a:extLst>
              <a:ext uri="{FF2B5EF4-FFF2-40B4-BE49-F238E27FC236}">
                <a16:creationId xmlns:a16="http://schemas.microsoft.com/office/drawing/2014/main" id="{71B6AF50-0CDC-42CD-A00E-036CBCDA17CA}"/>
              </a:ext>
            </a:extLst>
          </p:cNvPr>
          <p:cNvSpPr>
            <a:spLocks noGrp="1"/>
          </p:cNvSpPr>
          <p:nvPr>
            <p:ph type="body" sz="quarter" idx="13" hasCustomPrompt="1"/>
          </p:nvPr>
        </p:nvSpPr>
        <p:spPr>
          <a:xfrm>
            <a:off x="1123200" y="4464268"/>
            <a:ext cx="2808312" cy="276995"/>
          </a:xfrm>
        </p:spPr>
        <p:txBody>
          <a:bodyPr anchor="b">
            <a:normAutofit/>
          </a:bodyPr>
          <a:lstStyle>
            <a:lvl1pPr>
              <a:defRPr sz="1400"/>
            </a:lvl1pPr>
          </a:lstStyle>
          <a:p>
            <a:pPr lvl="0"/>
            <a:r>
              <a:rPr lang="en-AU" noProof="0" dirty="0"/>
              <a:t>[Author’s Name]</a:t>
            </a:r>
          </a:p>
        </p:txBody>
      </p:sp>
      <p:sp>
        <p:nvSpPr>
          <p:cNvPr id="17" name="Text Placeholder 2">
            <a:extLst>
              <a:ext uri="{FF2B5EF4-FFF2-40B4-BE49-F238E27FC236}">
                <a16:creationId xmlns:a16="http://schemas.microsoft.com/office/drawing/2014/main" id="{0BB743C7-5688-46BA-A764-C2916D66EB4A}"/>
              </a:ext>
            </a:extLst>
          </p:cNvPr>
          <p:cNvSpPr>
            <a:spLocks noGrp="1"/>
          </p:cNvSpPr>
          <p:nvPr>
            <p:ph type="body" idx="14" hasCustomPrompt="1"/>
          </p:nvPr>
        </p:nvSpPr>
        <p:spPr>
          <a:xfrm>
            <a:off x="1123200" y="4741263"/>
            <a:ext cx="2807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4" name="Rectangle 13" descr="&lt;Shell Yellow Bar&gt;" title="&lt;Shell Yellow Bar&gt;">
            <a:extLst>
              <a:ext uri="{FF2B5EF4-FFF2-40B4-BE49-F238E27FC236}">
                <a16:creationId xmlns:a16="http://schemas.microsoft.com/office/drawing/2014/main" id="{57ED3F30-D3F8-4BAD-9AF8-90B420584939}"/>
              </a:ext>
            </a:extLst>
          </p:cNvPr>
          <p:cNvSpPr/>
          <p:nvPr userDrawn="1"/>
        </p:nvSpPr>
        <p:spPr bwMode="gray">
          <a:xfrm>
            <a:off x="1123200" y="765498"/>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pic>
        <p:nvPicPr>
          <p:cNvPr id="11" name="Picture 10" descr="Logo&#10;&#10;Description automatically generated">
            <a:extLst>
              <a:ext uri="{FF2B5EF4-FFF2-40B4-BE49-F238E27FC236}">
                <a16:creationId xmlns:a16="http://schemas.microsoft.com/office/drawing/2014/main" id="{30A1F6D4-53DA-415E-9EC1-5AD74AB2BC8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3200" y="3169276"/>
            <a:ext cx="2937950" cy="723678"/>
          </a:xfrm>
          <a:prstGeom prst="rect">
            <a:avLst/>
          </a:prstGeom>
        </p:spPr>
      </p:pic>
    </p:spTree>
    <p:extLst>
      <p:ext uri="{BB962C8B-B14F-4D97-AF65-F5344CB8AC3E}">
        <p14:creationId xmlns:p14="http://schemas.microsoft.com/office/powerpoint/2010/main" val="277046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1">
    <p:bg>
      <p:bgPr>
        <a:solidFill>
          <a:schemeClr val="bg1"/>
        </a:solidFill>
        <a:effectLst/>
      </p:bgPr>
    </p:bg>
    <p:spTree>
      <p:nvGrpSpPr>
        <p:cNvPr id="1" name=""/>
        <p:cNvGrpSpPr/>
        <p:nvPr/>
      </p:nvGrpSpPr>
      <p:grpSpPr>
        <a:xfrm>
          <a:off x="0" y="0"/>
          <a:ext cx="0" cy="0"/>
          <a:chOff x="0" y="0"/>
          <a:chExt cx="0" cy="0"/>
        </a:xfrm>
      </p:grpSpPr>
      <p:sp>
        <p:nvSpPr>
          <p:cNvPr id="25" name="Picture Placeholder 2">
            <a:extLst>
              <a:ext uri="{FF2B5EF4-FFF2-40B4-BE49-F238E27FC236}">
                <a16:creationId xmlns:a16="http://schemas.microsoft.com/office/drawing/2014/main" id="{114D628C-D966-40C0-8CED-FBFE771D7BD4}"/>
              </a:ext>
            </a:extLst>
          </p:cNvPr>
          <p:cNvSpPr>
            <a:spLocks noGrp="1"/>
          </p:cNvSpPr>
          <p:nvPr>
            <p:ph type="pic" idx="20" hasCustomPrompt="1"/>
          </p:nvPr>
        </p:nvSpPr>
        <p:spPr>
          <a:xfrm>
            <a:off x="0" y="0"/>
            <a:ext cx="12195174"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9" name="TextBox 8">
            <a:extLst>
              <a:ext uri="{FF2B5EF4-FFF2-40B4-BE49-F238E27FC236}">
                <a16:creationId xmlns:a16="http://schemas.microsoft.com/office/drawing/2014/main" id="{11FE7144-8226-494D-A0E4-36D88D8EA110}"/>
              </a:ext>
            </a:extLst>
          </p:cNvPr>
          <p:cNvSpPr txBox="1"/>
          <p:nvPr userDrawn="1"/>
        </p:nvSpPr>
        <p:spPr>
          <a:xfrm>
            <a:off x="2" y="-1048175"/>
            <a:ext cx="6097586" cy="954107"/>
          </a:xfrm>
          <a:prstGeom prst="rect">
            <a:avLst/>
          </a:prstGeom>
          <a:solidFill>
            <a:schemeClr val="accent1"/>
          </a:solidFill>
        </p:spPr>
        <p:txBody>
          <a:bodyPr wrap="square" rtlCol="0" anchor="b">
            <a:spAutoFit/>
          </a:bodyPr>
          <a:lstStyle/>
          <a:p>
            <a:r>
              <a:rPr lang="en-AU" sz="1400" dirty="0">
                <a:solidFill>
                  <a:schemeClr val="tx2"/>
                </a:solidFill>
              </a:rPr>
              <a:t>Do not delete this example slide, the lines cannot be set into the master AND be editable, so they are sitting in the presentation only.</a:t>
            </a:r>
            <a:endParaRPr lang="en-US" sz="1400" dirty="0">
              <a:solidFill>
                <a:schemeClr val="tx2"/>
              </a:solidFill>
            </a:endParaRPr>
          </a:p>
          <a:p>
            <a:endParaRPr lang="en-US" sz="1400" dirty="0">
              <a:solidFill>
                <a:schemeClr val="tx2"/>
              </a:solidFill>
            </a:endParaRPr>
          </a:p>
          <a:p>
            <a:r>
              <a:rPr lang="en-US" sz="1400" dirty="0">
                <a:solidFill>
                  <a:schemeClr val="tx2"/>
                </a:solidFill>
              </a:rPr>
              <a:t>Ensure you update the numbers in the format of 01, 02, 03 </a:t>
            </a:r>
            <a:r>
              <a:rPr lang="en-US" sz="1400" dirty="0" err="1">
                <a:solidFill>
                  <a:schemeClr val="tx2"/>
                </a:solidFill>
              </a:rPr>
              <a:t>etc</a:t>
            </a:r>
            <a:endParaRPr lang="en-US" sz="1400" dirty="0">
              <a:solidFill>
                <a:schemeClr val="tx2"/>
              </a:solidFill>
            </a:endParaRPr>
          </a:p>
        </p:txBody>
      </p:sp>
      <p:sp>
        <p:nvSpPr>
          <p:cNvPr id="15" name="Rectangle 14" descr="&lt;Shell Yellow Bar&gt;" title="&lt;Shell Yellow Bar&gt;">
            <a:extLst>
              <a:ext uri="{FF2B5EF4-FFF2-40B4-BE49-F238E27FC236}">
                <a16:creationId xmlns:a16="http://schemas.microsoft.com/office/drawing/2014/main" id="{0B20EC51-2ACD-46CA-B2AC-772AA77E9A89}"/>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bg1"/>
              </a:solidFill>
            </a:endParaRPr>
          </a:p>
        </p:txBody>
      </p:sp>
      <p:sp>
        <p:nvSpPr>
          <p:cNvPr id="17" name="Text Placeholder 2">
            <a:extLst>
              <a:ext uri="{FF2B5EF4-FFF2-40B4-BE49-F238E27FC236}">
                <a16:creationId xmlns:a16="http://schemas.microsoft.com/office/drawing/2014/main" id="{03342A92-7F43-4D52-9A1B-7408F6F7E439}"/>
              </a:ext>
            </a:extLst>
          </p:cNvPr>
          <p:cNvSpPr>
            <a:spLocks noGrp="1"/>
          </p:cNvSpPr>
          <p:nvPr>
            <p:ph type="body" sz="quarter" idx="10" hasCustomPrompt="1"/>
          </p:nvPr>
        </p:nvSpPr>
        <p:spPr>
          <a:xfrm>
            <a:off x="481013" y="1808335"/>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8" name="Text Placeholder 2">
            <a:extLst>
              <a:ext uri="{FF2B5EF4-FFF2-40B4-BE49-F238E27FC236}">
                <a16:creationId xmlns:a16="http://schemas.microsoft.com/office/drawing/2014/main" id="{42550EAB-3435-4CEF-AB03-24D5EB07F00A}"/>
              </a:ext>
            </a:extLst>
          </p:cNvPr>
          <p:cNvSpPr>
            <a:spLocks noGrp="1"/>
          </p:cNvSpPr>
          <p:nvPr>
            <p:ph type="body" sz="quarter" idx="11" hasCustomPrompt="1"/>
          </p:nvPr>
        </p:nvSpPr>
        <p:spPr>
          <a:xfrm>
            <a:off x="1180418" y="1808335"/>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19" name="Text Placeholder 2">
            <a:extLst>
              <a:ext uri="{FF2B5EF4-FFF2-40B4-BE49-F238E27FC236}">
                <a16:creationId xmlns:a16="http://schemas.microsoft.com/office/drawing/2014/main" id="{A2882A24-C0C7-4C89-8310-3D6B082074A8}"/>
              </a:ext>
            </a:extLst>
          </p:cNvPr>
          <p:cNvSpPr>
            <a:spLocks noGrp="1"/>
          </p:cNvSpPr>
          <p:nvPr>
            <p:ph type="body" sz="quarter" idx="12" hasCustomPrompt="1"/>
          </p:nvPr>
        </p:nvSpPr>
        <p:spPr>
          <a:xfrm>
            <a:off x="481013" y="2711218"/>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20" name="Text Placeholder 2">
            <a:extLst>
              <a:ext uri="{FF2B5EF4-FFF2-40B4-BE49-F238E27FC236}">
                <a16:creationId xmlns:a16="http://schemas.microsoft.com/office/drawing/2014/main" id="{AFC4DFCB-60FD-4A8F-A882-DA239C36A157}"/>
              </a:ext>
            </a:extLst>
          </p:cNvPr>
          <p:cNvSpPr>
            <a:spLocks noGrp="1"/>
          </p:cNvSpPr>
          <p:nvPr>
            <p:ph type="body" sz="quarter" idx="13" hasCustomPrompt="1"/>
          </p:nvPr>
        </p:nvSpPr>
        <p:spPr>
          <a:xfrm>
            <a:off x="1180418" y="2711218"/>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1" name="Text Placeholder 2">
            <a:extLst>
              <a:ext uri="{FF2B5EF4-FFF2-40B4-BE49-F238E27FC236}">
                <a16:creationId xmlns:a16="http://schemas.microsoft.com/office/drawing/2014/main" id="{50EEB748-4627-4789-BB03-AA7D534B0D2B}"/>
              </a:ext>
            </a:extLst>
          </p:cNvPr>
          <p:cNvSpPr>
            <a:spLocks noGrp="1"/>
          </p:cNvSpPr>
          <p:nvPr>
            <p:ph type="body" sz="quarter" idx="14" hasCustomPrompt="1"/>
          </p:nvPr>
        </p:nvSpPr>
        <p:spPr>
          <a:xfrm>
            <a:off x="481013" y="3614101"/>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22" name="Text Placeholder 2">
            <a:extLst>
              <a:ext uri="{FF2B5EF4-FFF2-40B4-BE49-F238E27FC236}">
                <a16:creationId xmlns:a16="http://schemas.microsoft.com/office/drawing/2014/main" id="{498AE448-18F4-4CF1-8FA3-046D666BF691}"/>
              </a:ext>
            </a:extLst>
          </p:cNvPr>
          <p:cNvSpPr>
            <a:spLocks noGrp="1"/>
          </p:cNvSpPr>
          <p:nvPr>
            <p:ph type="body" sz="quarter" idx="15" hasCustomPrompt="1"/>
          </p:nvPr>
        </p:nvSpPr>
        <p:spPr>
          <a:xfrm>
            <a:off x="1180418" y="3614101"/>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3" name="Text Placeholder 2">
            <a:extLst>
              <a:ext uri="{FF2B5EF4-FFF2-40B4-BE49-F238E27FC236}">
                <a16:creationId xmlns:a16="http://schemas.microsoft.com/office/drawing/2014/main" id="{BD14668F-6B5F-4CBF-A659-5466B7356B2B}"/>
              </a:ext>
            </a:extLst>
          </p:cNvPr>
          <p:cNvSpPr>
            <a:spLocks noGrp="1"/>
          </p:cNvSpPr>
          <p:nvPr>
            <p:ph type="body" sz="quarter" idx="16" hasCustomPrompt="1"/>
          </p:nvPr>
        </p:nvSpPr>
        <p:spPr>
          <a:xfrm>
            <a:off x="481013" y="4516984"/>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24" name="Text Placeholder 2">
            <a:extLst>
              <a:ext uri="{FF2B5EF4-FFF2-40B4-BE49-F238E27FC236}">
                <a16:creationId xmlns:a16="http://schemas.microsoft.com/office/drawing/2014/main" id="{18E29333-19D8-4574-9013-ACFE8587C48F}"/>
              </a:ext>
            </a:extLst>
          </p:cNvPr>
          <p:cNvSpPr>
            <a:spLocks noGrp="1"/>
          </p:cNvSpPr>
          <p:nvPr>
            <p:ph type="body" sz="quarter" idx="17" hasCustomPrompt="1"/>
          </p:nvPr>
        </p:nvSpPr>
        <p:spPr>
          <a:xfrm>
            <a:off x="1180418" y="4516984"/>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9" name="Text Placeholder 2">
            <a:extLst>
              <a:ext uri="{FF2B5EF4-FFF2-40B4-BE49-F238E27FC236}">
                <a16:creationId xmlns:a16="http://schemas.microsoft.com/office/drawing/2014/main" id="{9509858C-3AAD-4B07-8A55-A0BE9270BC4F}"/>
              </a:ext>
            </a:extLst>
          </p:cNvPr>
          <p:cNvSpPr>
            <a:spLocks noGrp="1"/>
          </p:cNvSpPr>
          <p:nvPr>
            <p:ph type="body" sz="quarter" idx="18" hasCustomPrompt="1"/>
          </p:nvPr>
        </p:nvSpPr>
        <p:spPr>
          <a:xfrm>
            <a:off x="481013" y="5419868"/>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30" name="Text Placeholder 2">
            <a:extLst>
              <a:ext uri="{FF2B5EF4-FFF2-40B4-BE49-F238E27FC236}">
                <a16:creationId xmlns:a16="http://schemas.microsoft.com/office/drawing/2014/main" id="{5B8324E9-2A10-4611-B458-BF1C18255D30}"/>
              </a:ext>
            </a:extLst>
          </p:cNvPr>
          <p:cNvSpPr>
            <a:spLocks noGrp="1"/>
          </p:cNvSpPr>
          <p:nvPr>
            <p:ph type="body" sz="quarter" idx="19" hasCustomPrompt="1"/>
          </p:nvPr>
        </p:nvSpPr>
        <p:spPr>
          <a:xfrm>
            <a:off x="1180418" y="5419868"/>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 name="Title 1">
            <a:extLst>
              <a:ext uri="{FF2B5EF4-FFF2-40B4-BE49-F238E27FC236}">
                <a16:creationId xmlns:a16="http://schemas.microsoft.com/office/drawing/2014/main" id="{3DDF6017-27DF-4425-BE27-E34B3DEAE80E}"/>
              </a:ext>
            </a:extLst>
          </p:cNvPr>
          <p:cNvSpPr>
            <a:spLocks noGrp="1"/>
          </p:cNvSpPr>
          <p:nvPr>
            <p:ph type="title" hasCustomPrompt="1"/>
          </p:nvPr>
        </p:nvSpPr>
        <p:spPr/>
        <p:txBody>
          <a:bodyPr/>
          <a:lstStyle>
            <a:lvl1pPr>
              <a:defRPr>
                <a:solidFill>
                  <a:schemeClr val="bg1"/>
                </a:solidFill>
              </a:defRPr>
            </a:lvl1pPr>
          </a:lstStyle>
          <a:p>
            <a:r>
              <a:rPr lang="en-AU" noProof="0" dirty="0"/>
              <a:t>Click to add text</a:t>
            </a:r>
            <a:endParaRPr lang="en-AU" dirty="0"/>
          </a:p>
        </p:txBody>
      </p:sp>
      <p:sp>
        <p:nvSpPr>
          <p:cNvPr id="26" name="Text Placeholder 2">
            <a:extLst>
              <a:ext uri="{FF2B5EF4-FFF2-40B4-BE49-F238E27FC236}">
                <a16:creationId xmlns:a16="http://schemas.microsoft.com/office/drawing/2014/main" id="{0D4DA81C-4060-4222-84A6-0B7543197D04}"/>
              </a:ext>
            </a:extLst>
          </p:cNvPr>
          <p:cNvSpPr>
            <a:spLocks noGrp="1"/>
          </p:cNvSpPr>
          <p:nvPr>
            <p:ph type="body" sz="quarter" idx="21" hasCustomPrompt="1"/>
          </p:nvPr>
        </p:nvSpPr>
        <p:spPr>
          <a:xfrm>
            <a:off x="471143" y="506250"/>
            <a:ext cx="1269984" cy="72000"/>
          </a:xfrm>
          <a:solidFill>
            <a:schemeClr val="accent1"/>
          </a:solidFill>
        </p:spPr>
        <p:txBody>
          <a:bodyPr anchor="ctr"/>
          <a:lstStyle>
            <a:lvl1pPr>
              <a:lnSpc>
                <a:spcPct val="90000"/>
              </a:lnSpc>
              <a:spcAft>
                <a:spcPts val="0"/>
              </a:spcAft>
              <a:defRPr sz="100" cap="all" baseline="0">
                <a:solidFill>
                  <a:schemeClr val="accent1"/>
                </a:solidFill>
                <a:latin typeface="+mj-lt"/>
              </a:defRPr>
            </a:lvl1pPr>
            <a:lvl2pPr marL="0" indent="0">
              <a:buNone/>
              <a:defRPr/>
            </a:lvl2pPr>
          </a:lstStyle>
          <a:p>
            <a:pPr lvl="0"/>
            <a:r>
              <a:rPr lang="en-US" dirty="0"/>
              <a:t> </a:t>
            </a:r>
          </a:p>
        </p:txBody>
      </p:sp>
      <p:sp>
        <p:nvSpPr>
          <p:cNvPr id="3" name="Date Placeholder 2">
            <a:extLst>
              <a:ext uri="{FF2B5EF4-FFF2-40B4-BE49-F238E27FC236}">
                <a16:creationId xmlns:a16="http://schemas.microsoft.com/office/drawing/2014/main" id="{0D8861F7-99AC-4674-BC14-9C08BC66DF0B}"/>
              </a:ext>
            </a:extLst>
          </p:cNvPr>
          <p:cNvSpPr>
            <a:spLocks noGrp="1"/>
          </p:cNvSpPr>
          <p:nvPr>
            <p:ph type="dt" sz="half" idx="22"/>
          </p:nvPr>
        </p:nvSpPr>
        <p:spPr/>
        <p:txBody>
          <a:bodyPr/>
          <a:lstStyle>
            <a:lvl1pPr>
              <a:defRPr>
                <a:solidFill>
                  <a:schemeClr val="bg1"/>
                </a:solidFill>
              </a:defRPr>
            </a:lvl1pPr>
          </a:lstStyle>
          <a:p>
            <a:fld id="{920AF3C0-6C12-4469-AE42-A8989713D785}" type="datetimeFigureOut">
              <a:rPr lang="en-AU" smtClean="0"/>
              <a:pPr/>
              <a:t>15/8/2023</a:t>
            </a:fld>
            <a:endParaRPr lang="en-AU" dirty="0"/>
          </a:p>
        </p:txBody>
      </p:sp>
      <p:sp>
        <p:nvSpPr>
          <p:cNvPr id="4" name="Footer Placeholder 3">
            <a:extLst>
              <a:ext uri="{FF2B5EF4-FFF2-40B4-BE49-F238E27FC236}">
                <a16:creationId xmlns:a16="http://schemas.microsoft.com/office/drawing/2014/main" id="{6542C803-DCB0-4995-87D9-3D549D15AD70}"/>
              </a:ext>
            </a:extLst>
          </p:cNvPr>
          <p:cNvSpPr>
            <a:spLocks noGrp="1"/>
          </p:cNvSpPr>
          <p:nvPr>
            <p:ph type="ftr" sz="quarter" idx="23"/>
          </p:nvPr>
        </p:nvSpPr>
        <p:spPr/>
        <p:txBody>
          <a:bodyPr/>
          <a:lstStyle>
            <a:lvl1pPr>
              <a:defRPr>
                <a:solidFill>
                  <a:schemeClr val="bg1"/>
                </a:solidFill>
              </a:defRPr>
            </a:lvl1pPr>
          </a:lstStyle>
          <a:p>
            <a:endParaRPr lang="en-AU" dirty="0"/>
          </a:p>
        </p:txBody>
      </p:sp>
      <p:sp>
        <p:nvSpPr>
          <p:cNvPr id="5" name="Slide Number Placeholder 4">
            <a:extLst>
              <a:ext uri="{FF2B5EF4-FFF2-40B4-BE49-F238E27FC236}">
                <a16:creationId xmlns:a16="http://schemas.microsoft.com/office/drawing/2014/main" id="{DB10C072-8A7D-487D-994C-9FE0DA185B58}"/>
              </a:ext>
            </a:extLst>
          </p:cNvPr>
          <p:cNvSpPr>
            <a:spLocks noGrp="1"/>
          </p:cNvSpPr>
          <p:nvPr>
            <p:ph type="sldNum" sz="quarter" idx="24"/>
          </p:nvPr>
        </p:nvSpPr>
        <p:spPr/>
        <p:txBody>
          <a:bodyPr/>
          <a:lstStyle>
            <a:lvl1pPr>
              <a:defRPr>
                <a:solidFill>
                  <a:schemeClr val="bg1"/>
                </a:solidFill>
              </a:defRPr>
            </a:lvl1pPr>
          </a:lstStyle>
          <a:p>
            <a:fld id="{E917DE0E-AFB1-41FD-BC35-27DB61CA125F}" type="slidenum">
              <a:rPr lang="en-AU" smtClean="0"/>
              <a:pPr/>
              <a:t>‹#›</a:t>
            </a:fld>
            <a:endParaRPr lang="en-AU" dirty="0"/>
          </a:p>
        </p:txBody>
      </p:sp>
    </p:spTree>
    <p:extLst>
      <p:ext uri="{BB962C8B-B14F-4D97-AF65-F5344CB8AC3E}">
        <p14:creationId xmlns:p14="http://schemas.microsoft.com/office/powerpoint/2010/main" val="1165083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2">
    <p:bg>
      <p:bgPr>
        <a:solidFill>
          <a:schemeClr val="bg1"/>
        </a:solidFill>
        <a:effectLst/>
      </p:bgPr>
    </p:bg>
    <p:spTree>
      <p:nvGrpSpPr>
        <p:cNvPr id="1" name=""/>
        <p:cNvGrpSpPr/>
        <p:nvPr/>
      </p:nvGrpSpPr>
      <p:grpSpPr>
        <a:xfrm>
          <a:off x="0" y="0"/>
          <a:ext cx="0" cy="0"/>
          <a:chOff x="0" y="0"/>
          <a:chExt cx="0" cy="0"/>
        </a:xfrm>
      </p:grpSpPr>
      <p:sp>
        <p:nvSpPr>
          <p:cNvPr id="10" name="Rectangle 9" descr="&lt;Shell Yellow Bar&gt;" title="&lt;Shell Yellow Bar&gt;">
            <a:extLst>
              <a:ext uri="{FF2B5EF4-FFF2-40B4-BE49-F238E27FC236}">
                <a16:creationId xmlns:a16="http://schemas.microsoft.com/office/drawing/2014/main" id="{A08AA363-00E9-4EEE-AAC2-37B4121C84F6}"/>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Text Placeholder 2">
            <a:extLst>
              <a:ext uri="{FF2B5EF4-FFF2-40B4-BE49-F238E27FC236}">
                <a16:creationId xmlns:a16="http://schemas.microsoft.com/office/drawing/2014/main" id="{42862847-FF2E-4A9F-8EA2-9F0A8E7046BE}"/>
              </a:ext>
            </a:extLst>
          </p:cNvPr>
          <p:cNvSpPr>
            <a:spLocks noGrp="1"/>
          </p:cNvSpPr>
          <p:nvPr>
            <p:ph type="body" sz="quarter" idx="10" hasCustomPrompt="1"/>
          </p:nvPr>
        </p:nvSpPr>
        <p:spPr>
          <a:xfrm>
            <a:off x="481013" y="1808335"/>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12" name="Text Placeholder 2">
            <a:extLst>
              <a:ext uri="{FF2B5EF4-FFF2-40B4-BE49-F238E27FC236}">
                <a16:creationId xmlns:a16="http://schemas.microsoft.com/office/drawing/2014/main" id="{9194A4DC-31CE-49D0-8407-6218B3A1BFFB}"/>
              </a:ext>
            </a:extLst>
          </p:cNvPr>
          <p:cNvSpPr>
            <a:spLocks noGrp="1"/>
          </p:cNvSpPr>
          <p:nvPr>
            <p:ph type="body" sz="quarter" idx="11" hasCustomPrompt="1"/>
          </p:nvPr>
        </p:nvSpPr>
        <p:spPr>
          <a:xfrm>
            <a:off x="1180418" y="1808335"/>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13" name="Text Placeholder 2">
            <a:extLst>
              <a:ext uri="{FF2B5EF4-FFF2-40B4-BE49-F238E27FC236}">
                <a16:creationId xmlns:a16="http://schemas.microsoft.com/office/drawing/2014/main" id="{74DE3A6C-5CD4-48D6-81CD-5C771819FC52}"/>
              </a:ext>
            </a:extLst>
          </p:cNvPr>
          <p:cNvSpPr>
            <a:spLocks noGrp="1"/>
          </p:cNvSpPr>
          <p:nvPr>
            <p:ph type="body" sz="quarter" idx="12" hasCustomPrompt="1"/>
          </p:nvPr>
        </p:nvSpPr>
        <p:spPr>
          <a:xfrm>
            <a:off x="481013" y="2711218"/>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14" name="Text Placeholder 2">
            <a:extLst>
              <a:ext uri="{FF2B5EF4-FFF2-40B4-BE49-F238E27FC236}">
                <a16:creationId xmlns:a16="http://schemas.microsoft.com/office/drawing/2014/main" id="{93BDED2C-432A-4B9F-AB1E-5F3F12B6AF34}"/>
              </a:ext>
            </a:extLst>
          </p:cNvPr>
          <p:cNvSpPr>
            <a:spLocks noGrp="1"/>
          </p:cNvSpPr>
          <p:nvPr>
            <p:ph type="body" sz="quarter" idx="13" hasCustomPrompt="1"/>
          </p:nvPr>
        </p:nvSpPr>
        <p:spPr>
          <a:xfrm>
            <a:off x="1180418" y="2711218"/>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15" name="Text Placeholder 2">
            <a:extLst>
              <a:ext uri="{FF2B5EF4-FFF2-40B4-BE49-F238E27FC236}">
                <a16:creationId xmlns:a16="http://schemas.microsoft.com/office/drawing/2014/main" id="{19E95F77-F57C-4DCE-8E3A-29CB720E6329}"/>
              </a:ext>
            </a:extLst>
          </p:cNvPr>
          <p:cNvSpPr>
            <a:spLocks noGrp="1"/>
          </p:cNvSpPr>
          <p:nvPr>
            <p:ph type="body" sz="quarter" idx="14" hasCustomPrompt="1"/>
          </p:nvPr>
        </p:nvSpPr>
        <p:spPr>
          <a:xfrm>
            <a:off x="481013" y="3614101"/>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17" name="Text Placeholder 2">
            <a:extLst>
              <a:ext uri="{FF2B5EF4-FFF2-40B4-BE49-F238E27FC236}">
                <a16:creationId xmlns:a16="http://schemas.microsoft.com/office/drawing/2014/main" id="{D70C7314-B84B-485F-93EC-906E8541AE7F}"/>
              </a:ext>
            </a:extLst>
          </p:cNvPr>
          <p:cNvSpPr>
            <a:spLocks noGrp="1"/>
          </p:cNvSpPr>
          <p:nvPr>
            <p:ph type="body" sz="quarter" idx="15" hasCustomPrompt="1"/>
          </p:nvPr>
        </p:nvSpPr>
        <p:spPr>
          <a:xfrm>
            <a:off x="1180418" y="3614101"/>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18" name="Text Placeholder 2">
            <a:extLst>
              <a:ext uri="{FF2B5EF4-FFF2-40B4-BE49-F238E27FC236}">
                <a16:creationId xmlns:a16="http://schemas.microsoft.com/office/drawing/2014/main" id="{7D4D2408-62EE-4ED8-B282-5C4330C92FD3}"/>
              </a:ext>
            </a:extLst>
          </p:cNvPr>
          <p:cNvSpPr>
            <a:spLocks noGrp="1"/>
          </p:cNvSpPr>
          <p:nvPr>
            <p:ph type="body" sz="quarter" idx="16" hasCustomPrompt="1"/>
          </p:nvPr>
        </p:nvSpPr>
        <p:spPr>
          <a:xfrm>
            <a:off x="481013" y="4516984"/>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19" name="Text Placeholder 2">
            <a:extLst>
              <a:ext uri="{FF2B5EF4-FFF2-40B4-BE49-F238E27FC236}">
                <a16:creationId xmlns:a16="http://schemas.microsoft.com/office/drawing/2014/main" id="{FF41F389-1A12-4633-BAE8-A8F4ABB728BA}"/>
              </a:ext>
            </a:extLst>
          </p:cNvPr>
          <p:cNvSpPr>
            <a:spLocks noGrp="1"/>
          </p:cNvSpPr>
          <p:nvPr>
            <p:ph type="body" sz="quarter" idx="17" hasCustomPrompt="1"/>
          </p:nvPr>
        </p:nvSpPr>
        <p:spPr>
          <a:xfrm>
            <a:off x="1180418" y="4516984"/>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20" name="Text Placeholder 2">
            <a:extLst>
              <a:ext uri="{FF2B5EF4-FFF2-40B4-BE49-F238E27FC236}">
                <a16:creationId xmlns:a16="http://schemas.microsoft.com/office/drawing/2014/main" id="{20F4CA71-00CD-4E73-BD31-A13093CEA1DF}"/>
              </a:ext>
            </a:extLst>
          </p:cNvPr>
          <p:cNvSpPr>
            <a:spLocks noGrp="1"/>
          </p:cNvSpPr>
          <p:nvPr>
            <p:ph type="body" sz="quarter" idx="18" hasCustomPrompt="1"/>
          </p:nvPr>
        </p:nvSpPr>
        <p:spPr>
          <a:xfrm>
            <a:off x="481013" y="5419868"/>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21" name="Text Placeholder 2">
            <a:extLst>
              <a:ext uri="{FF2B5EF4-FFF2-40B4-BE49-F238E27FC236}">
                <a16:creationId xmlns:a16="http://schemas.microsoft.com/office/drawing/2014/main" id="{513A0B82-2DD6-4DD0-B4B5-0ADEA51D1218}"/>
              </a:ext>
            </a:extLst>
          </p:cNvPr>
          <p:cNvSpPr>
            <a:spLocks noGrp="1"/>
          </p:cNvSpPr>
          <p:nvPr>
            <p:ph type="body" sz="quarter" idx="19" hasCustomPrompt="1"/>
          </p:nvPr>
        </p:nvSpPr>
        <p:spPr>
          <a:xfrm>
            <a:off x="1180418" y="5419868"/>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6" name="Title 5">
            <a:extLst>
              <a:ext uri="{FF2B5EF4-FFF2-40B4-BE49-F238E27FC236}">
                <a16:creationId xmlns:a16="http://schemas.microsoft.com/office/drawing/2014/main" id="{C1CAD5FC-86E2-4F76-A26E-468025517D95}"/>
              </a:ext>
            </a:extLst>
          </p:cNvPr>
          <p:cNvSpPr>
            <a:spLocks noGrp="1"/>
          </p:cNvSpPr>
          <p:nvPr>
            <p:ph type="title" hasCustomPrompt="1"/>
          </p:nvPr>
        </p:nvSpPr>
        <p:spPr/>
        <p:txBody>
          <a:bodyPr/>
          <a:lstStyle/>
          <a:p>
            <a:r>
              <a:rPr lang="en-AU" noProof="0" dirty="0"/>
              <a:t>Click to add text</a:t>
            </a:r>
            <a:endParaRPr lang="en-AU" dirty="0"/>
          </a:p>
        </p:txBody>
      </p:sp>
      <p:sp>
        <p:nvSpPr>
          <p:cNvPr id="24" name="TextBox 23">
            <a:extLst>
              <a:ext uri="{FF2B5EF4-FFF2-40B4-BE49-F238E27FC236}">
                <a16:creationId xmlns:a16="http://schemas.microsoft.com/office/drawing/2014/main" id="{5E838D08-57AC-4E76-8015-E878B33D6661}"/>
              </a:ext>
            </a:extLst>
          </p:cNvPr>
          <p:cNvSpPr txBox="1"/>
          <p:nvPr userDrawn="1"/>
        </p:nvSpPr>
        <p:spPr>
          <a:xfrm>
            <a:off x="2" y="-1048175"/>
            <a:ext cx="6097586" cy="954107"/>
          </a:xfrm>
          <a:prstGeom prst="rect">
            <a:avLst/>
          </a:prstGeom>
          <a:solidFill>
            <a:schemeClr val="accent1"/>
          </a:solidFill>
        </p:spPr>
        <p:txBody>
          <a:bodyPr wrap="square" rtlCol="0" anchor="b">
            <a:spAutoFit/>
          </a:bodyPr>
          <a:lstStyle/>
          <a:p>
            <a:r>
              <a:rPr lang="en-AU" sz="1400" dirty="0">
                <a:solidFill>
                  <a:schemeClr val="tx2"/>
                </a:solidFill>
              </a:rPr>
              <a:t>Do not delete this example slide, the lines cannot be set into the master AND be editable, so they are sitting in the presentation only.</a:t>
            </a:r>
            <a:endParaRPr lang="en-US" sz="1400" dirty="0">
              <a:solidFill>
                <a:schemeClr val="tx2"/>
              </a:solidFill>
            </a:endParaRPr>
          </a:p>
          <a:p>
            <a:endParaRPr lang="en-US" sz="1400" dirty="0">
              <a:solidFill>
                <a:schemeClr val="tx2"/>
              </a:solidFill>
            </a:endParaRPr>
          </a:p>
          <a:p>
            <a:r>
              <a:rPr lang="en-US" sz="1400" dirty="0">
                <a:solidFill>
                  <a:schemeClr val="tx2"/>
                </a:solidFill>
              </a:rPr>
              <a:t>Ensure you update the numbers in the format of 01, 02, 03 </a:t>
            </a:r>
            <a:r>
              <a:rPr lang="en-US" sz="1400" dirty="0" err="1">
                <a:solidFill>
                  <a:schemeClr val="tx2"/>
                </a:solidFill>
              </a:rPr>
              <a:t>etc</a:t>
            </a:r>
            <a:endParaRPr lang="en-US" sz="1400" dirty="0">
              <a:solidFill>
                <a:schemeClr val="tx2"/>
              </a:solidFill>
            </a:endParaRPr>
          </a:p>
        </p:txBody>
      </p:sp>
      <p:sp>
        <p:nvSpPr>
          <p:cNvPr id="2" name="Date Placeholder 1">
            <a:extLst>
              <a:ext uri="{FF2B5EF4-FFF2-40B4-BE49-F238E27FC236}">
                <a16:creationId xmlns:a16="http://schemas.microsoft.com/office/drawing/2014/main" id="{D20AF04C-68EC-4E97-9332-9BC339625CEE}"/>
              </a:ext>
            </a:extLst>
          </p:cNvPr>
          <p:cNvSpPr>
            <a:spLocks noGrp="1"/>
          </p:cNvSpPr>
          <p:nvPr>
            <p:ph type="dt" sz="half" idx="20"/>
          </p:nvPr>
        </p:nvSpPr>
        <p:spPr/>
        <p:txBody>
          <a:bodyPr/>
          <a:lstStyle/>
          <a:p>
            <a:fld id="{920AF3C0-6C12-4469-AE42-A8989713D785}" type="datetimeFigureOut">
              <a:rPr lang="en-AU" smtClean="0"/>
              <a:pPr/>
              <a:t>15/8/2023</a:t>
            </a:fld>
            <a:endParaRPr lang="en-AU" dirty="0"/>
          </a:p>
        </p:txBody>
      </p:sp>
      <p:sp>
        <p:nvSpPr>
          <p:cNvPr id="4" name="Footer Placeholder 3">
            <a:extLst>
              <a:ext uri="{FF2B5EF4-FFF2-40B4-BE49-F238E27FC236}">
                <a16:creationId xmlns:a16="http://schemas.microsoft.com/office/drawing/2014/main" id="{42E8D9AE-7925-488D-8C58-AD87A19B2513}"/>
              </a:ext>
            </a:extLst>
          </p:cNvPr>
          <p:cNvSpPr>
            <a:spLocks noGrp="1"/>
          </p:cNvSpPr>
          <p:nvPr>
            <p:ph type="ftr" sz="quarter" idx="21"/>
          </p:nvPr>
        </p:nvSpPr>
        <p:spPr/>
        <p:txBody>
          <a:bodyPr/>
          <a:lstStyle/>
          <a:p>
            <a:endParaRPr lang="en-AU" dirty="0"/>
          </a:p>
        </p:txBody>
      </p:sp>
      <p:sp>
        <p:nvSpPr>
          <p:cNvPr id="5" name="Slide Number Placeholder 4">
            <a:extLst>
              <a:ext uri="{FF2B5EF4-FFF2-40B4-BE49-F238E27FC236}">
                <a16:creationId xmlns:a16="http://schemas.microsoft.com/office/drawing/2014/main" id="{7950B1CB-AB37-455C-98BA-81078162E1AA}"/>
              </a:ext>
            </a:extLst>
          </p:cNvPr>
          <p:cNvSpPr>
            <a:spLocks noGrp="1"/>
          </p:cNvSpPr>
          <p:nvPr>
            <p:ph type="sldNum" sz="quarter" idx="22"/>
          </p:nvPr>
        </p:nvSpPr>
        <p:spPr/>
        <p:txBody>
          <a:bodyPr/>
          <a:lstStyle/>
          <a:p>
            <a:fld id="{E917DE0E-AFB1-41FD-BC35-27DB61CA125F}" type="slidenum">
              <a:rPr lang="en-AU" smtClean="0"/>
              <a:pPr/>
              <a:t>‹#›</a:t>
            </a:fld>
            <a:endParaRPr lang="en-AU" sz="850" dirty="0"/>
          </a:p>
        </p:txBody>
      </p:sp>
    </p:spTree>
    <p:extLst>
      <p:ext uri="{BB962C8B-B14F-4D97-AF65-F5344CB8AC3E}">
        <p14:creationId xmlns:p14="http://schemas.microsoft.com/office/powerpoint/2010/main" val="3960247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3">
    <p:bg>
      <p:bgPr>
        <a:solidFill>
          <a:schemeClr val="accent3"/>
        </a:solidFill>
        <a:effectLst/>
      </p:bgPr>
    </p:bg>
    <p:spTree>
      <p:nvGrpSpPr>
        <p:cNvPr id="1" name=""/>
        <p:cNvGrpSpPr/>
        <p:nvPr/>
      </p:nvGrpSpPr>
      <p:grpSpPr>
        <a:xfrm>
          <a:off x="0" y="0"/>
          <a:ext cx="0" cy="0"/>
          <a:chOff x="0" y="0"/>
          <a:chExt cx="0" cy="0"/>
        </a:xfrm>
      </p:grpSpPr>
      <p:sp>
        <p:nvSpPr>
          <p:cNvPr id="10" name="Rectangle 9" descr="&lt;Shell Yellow Bar&gt;" title="&lt;Shell Yellow Bar&gt;">
            <a:extLst>
              <a:ext uri="{FF2B5EF4-FFF2-40B4-BE49-F238E27FC236}">
                <a16:creationId xmlns:a16="http://schemas.microsoft.com/office/drawing/2014/main" id="{A08AA363-00E9-4EEE-AAC2-37B4121C84F6}"/>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bg1"/>
              </a:solidFill>
            </a:endParaRPr>
          </a:p>
        </p:txBody>
      </p:sp>
      <p:sp>
        <p:nvSpPr>
          <p:cNvPr id="3" name="Text Placeholder 2">
            <a:extLst>
              <a:ext uri="{FF2B5EF4-FFF2-40B4-BE49-F238E27FC236}">
                <a16:creationId xmlns:a16="http://schemas.microsoft.com/office/drawing/2014/main" id="{42862847-FF2E-4A9F-8EA2-9F0A8E7046BE}"/>
              </a:ext>
            </a:extLst>
          </p:cNvPr>
          <p:cNvSpPr>
            <a:spLocks noGrp="1"/>
          </p:cNvSpPr>
          <p:nvPr>
            <p:ph type="body" sz="quarter" idx="10" hasCustomPrompt="1"/>
          </p:nvPr>
        </p:nvSpPr>
        <p:spPr>
          <a:xfrm>
            <a:off x="481013" y="1808335"/>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2" name="Text Placeholder 2">
            <a:extLst>
              <a:ext uri="{FF2B5EF4-FFF2-40B4-BE49-F238E27FC236}">
                <a16:creationId xmlns:a16="http://schemas.microsoft.com/office/drawing/2014/main" id="{9194A4DC-31CE-49D0-8407-6218B3A1BFFB}"/>
              </a:ext>
            </a:extLst>
          </p:cNvPr>
          <p:cNvSpPr>
            <a:spLocks noGrp="1"/>
          </p:cNvSpPr>
          <p:nvPr>
            <p:ph type="body" sz="quarter" idx="11" hasCustomPrompt="1"/>
          </p:nvPr>
        </p:nvSpPr>
        <p:spPr>
          <a:xfrm>
            <a:off x="1180418" y="1808335"/>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13" name="Text Placeholder 2">
            <a:extLst>
              <a:ext uri="{FF2B5EF4-FFF2-40B4-BE49-F238E27FC236}">
                <a16:creationId xmlns:a16="http://schemas.microsoft.com/office/drawing/2014/main" id="{74DE3A6C-5CD4-48D6-81CD-5C771819FC52}"/>
              </a:ext>
            </a:extLst>
          </p:cNvPr>
          <p:cNvSpPr>
            <a:spLocks noGrp="1"/>
          </p:cNvSpPr>
          <p:nvPr>
            <p:ph type="body" sz="quarter" idx="12" hasCustomPrompt="1"/>
          </p:nvPr>
        </p:nvSpPr>
        <p:spPr>
          <a:xfrm>
            <a:off x="481013" y="2711218"/>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4" name="Text Placeholder 2">
            <a:extLst>
              <a:ext uri="{FF2B5EF4-FFF2-40B4-BE49-F238E27FC236}">
                <a16:creationId xmlns:a16="http://schemas.microsoft.com/office/drawing/2014/main" id="{93BDED2C-432A-4B9F-AB1E-5F3F12B6AF34}"/>
              </a:ext>
            </a:extLst>
          </p:cNvPr>
          <p:cNvSpPr>
            <a:spLocks noGrp="1"/>
          </p:cNvSpPr>
          <p:nvPr>
            <p:ph type="body" sz="quarter" idx="13" hasCustomPrompt="1"/>
          </p:nvPr>
        </p:nvSpPr>
        <p:spPr>
          <a:xfrm>
            <a:off x="1180418" y="2711218"/>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15" name="Text Placeholder 2">
            <a:extLst>
              <a:ext uri="{FF2B5EF4-FFF2-40B4-BE49-F238E27FC236}">
                <a16:creationId xmlns:a16="http://schemas.microsoft.com/office/drawing/2014/main" id="{19E95F77-F57C-4DCE-8E3A-29CB720E6329}"/>
              </a:ext>
            </a:extLst>
          </p:cNvPr>
          <p:cNvSpPr>
            <a:spLocks noGrp="1"/>
          </p:cNvSpPr>
          <p:nvPr>
            <p:ph type="body" sz="quarter" idx="14" hasCustomPrompt="1"/>
          </p:nvPr>
        </p:nvSpPr>
        <p:spPr>
          <a:xfrm>
            <a:off x="481013" y="3614101"/>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7" name="Text Placeholder 2">
            <a:extLst>
              <a:ext uri="{FF2B5EF4-FFF2-40B4-BE49-F238E27FC236}">
                <a16:creationId xmlns:a16="http://schemas.microsoft.com/office/drawing/2014/main" id="{D70C7314-B84B-485F-93EC-906E8541AE7F}"/>
              </a:ext>
            </a:extLst>
          </p:cNvPr>
          <p:cNvSpPr>
            <a:spLocks noGrp="1"/>
          </p:cNvSpPr>
          <p:nvPr>
            <p:ph type="body" sz="quarter" idx="15" hasCustomPrompt="1"/>
          </p:nvPr>
        </p:nvSpPr>
        <p:spPr>
          <a:xfrm>
            <a:off x="1180418" y="3614101"/>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18" name="Text Placeholder 2">
            <a:extLst>
              <a:ext uri="{FF2B5EF4-FFF2-40B4-BE49-F238E27FC236}">
                <a16:creationId xmlns:a16="http://schemas.microsoft.com/office/drawing/2014/main" id="{7D4D2408-62EE-4ED8-B282-5C4330C92FD3}"/>
              </a:ext>
            </a:extLst>
          </p:cNvPr>
          <p:cNvSpPr>
            <a:spLocks noGrp="1"/>
          </p:cNvSpPr>
          <p:nvPr>
            <p:ph type="body" sz="quarter" idx="16" hasCustomPrompt="1"/>
          </p:nvPr>
        </p:nvSpPr>
        <p:spPr>
          <a:xfrm>
            <a:off x="481013" y="4516984"/>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9" name="Text Placeholder 2">
            <a:extLst>
              <a:ext uri="{FF2B5EF4-FFF2-40B4-BE49-F238E27FC236}">
                <a16:creationId xmlns:a16="http://schemas.microsoft.com/office/drawing/2014/main" id="{FF41F389-1A12-4633-BAE8-A8F4ABB728BA}"/>
              </a:ext>
            </a:extLst>
          </p:cNvPr>
          <p:cNvSpPr>
            <a:spLocks noGrp="1"/>
          </p:cNvSpPr>
          <p:nvPr>
            <p:ph type="body" sz="quarter" idx="17" hasCustomPrompt="1"/>
          </p:nvPr>
        </p:nvSpPr>
        <p:spPr>
          <a:xfrm>
            <a:off x="1180418" y="4516984"/>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0" name="Text Placeholder 2">
            <a:extLst>
              <a:ext uri="{FF2B5EF4-FFF2-40B4-BE49-F238E27FC236}">
                <a16:creationId xmlns:a16="http://schemas.microsoft.com/office/drawing/2014/main" id="{20F4CA71-00CD-4E73-BD31-A13093CEA1DF}"/>
              </a:ext>
            </a:extLst>
          </p:cNvPr>
          <p:cNvSpPr>
            <a:spLocks noGrp="1"/>
          </p:cNvSpPr>
          <p:nvPr>
            <p:ph type="body" sz="quarter" idx="18" hasCustomPrompt="1"/>
          </p:nvPr>
        </p:nvSpPr>
        <p:spPr>
          <a:xfrm>
            <a:off x="481013" y="5419868"/>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21" name="Text Placeholder 2">
            <a:extLst>
              <a:ext uri="{FF2B5EF4-FFF2-40B4-BE49-F238E27FC236}">
                <a16:creationId xmlns:a16="http://schemas.microsoft.com/office/drawing/2014/main" id="{513A0B82-2DD6-4DD0-B4B5-0ADEA51D1218}"/>
              </a:ext>
            </a:extLst>
          </p:cNvPr>
          <p:cNvSpPr>
            <a:spLocks noGrp="1"/>
          </p:cNvSpPr>
          <p:nvPr>
            <p:ph type="body" sz="quarter" idx="19" hasCustomPrompt="1"/>
          </p:nvPr>
        </p:nvSpPr>
        <p:spPr>
          <a:xfrm>
            <a:off x="1180418" y="5419868"/>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5" name="Title 4">
            <a:extLst>
              <a:ext uri="{FF2B5EF4-FFF2-40B4-BE49-F238E27FC236}">
                <a16:creationId xmlns:a16="http://schemas.microsoft.com/office/drawing/2014/main" id="{9FF53119-E61A-43B9-B5FA-D389459E25D4}"/>
              </a:ext>
            </a:extLst>
          </p:cNvPr>
          <p:cNvSpPr>
            <a:spLocks noGrp="1"/>
          </p:cNvSpPr>
          <p:nvPr>
            <p:ph type="title" hasCustomPrompt="1"/>
          </p:nvPr>
        </p:nvSpPr>
        <p:spPr/>
        <p:txBody>
          <a:bodyPr/>
          <a:lstStyle>
            <a:lvl1pPr>
              <a:defRPr>
                <a:solidFill>
                  <a:schemeClr val="bg1"/>
                </a:solidFill>
              </a:defRPr>
            </a:lvl1pPr>
          </a:lstStyle>
          <a:p>
            <a:r>
              <a:rPr lang="en-AU" noProof="0" dirty="0"/>
              <a:t>Click to add text</a:t>
            </a:r>
            <a:endParaRPr lang="en-AU" dirty="0"/>
          </a:p>
        </p:txBody>
      </p:sp>
      <p:sp>
        <p:nvSpPr>
          <p:cNvPr id="2" name="Date Placeholder 1">
            <a:extLst>
              <a:ext uri="{FF2B5EF4-FFF2-40B4-BE49-F238E27FC236}">
                <a16:creationId xmlns:a16="http://schemas.microsoft.com/office/drawing/2014/main" id="{87C9CE26-03C4-4621-9E81-0B3698E54917}"/>
              </a:ext>
            </a:extLst>
          </p:cNvPr>
          <p:cNvSpPr>
            <a:spLocks noGrp="1"/>
          </p:cNvSpPr>
          <p:nvPr>
            <p:ph type="dt" sz="half" idx="20"/>
          </p:nvPr>
        </p:nvSpPr>
        <p:spPr/>
        <p:txBody>
          <a:bodyPr/>
          <a:lstStyle>
            <a:lvl1pPr>
              <a:defRPr>
                <a:solidFill>
                  <a:schemeClr val="bg1"/>
                </a:solidFill>
              </a:defRPr>
            </a:lvl1pPr>
          </a:lstStyle>
          <a:p>
            <a:fld id="{920AF3C0-6C12-4469-AE42-A8989713D785}" type="datetimeFigureOut">
              <a:rPr lang="en-AU" smtClean="0"/>
              <a:pPr/>
              <a:t>15/8/2023</a:t>
            </a:fld>
            <a:endParaRPr lang="en-AU" dirty="0"/>
          </a:p>
        </p:txBody>
      </p:sp>
      <p:sp>
        <p:nvSpPr>
          <p:cNvPr id="4" name="Footer Placeholder 3">
            <a:extLst>
              <a:ext uri="{FF2B5EF4-FFF2-40B4-BE49-F238E27FC236}">
                <a16:creationId xmlns:a16="http://schemas.microsoft.com/office/drawing/2014/main" id="{03F936F8-FBE0-4459-AF2A-FFAED28B21EB}"/>
              </a:ext>
            </a:extLst>
          </p:cNvPr>
          <p:cNvSpPr>
            <a:spLocks noGrp="1"/>
          </p:cNvSpPr>
          <p:nvPr>
            <p:ph type="ftr" sz="quarter" idx="21"/>
          </p:nvPr>
        </p:nvSpPr>
        <p:spPr/>
        <p:txBody>
          <a:bodyPr/>
          <a:lstStyle>
            <a:lvl1pPr>
              <a:defRPr>
                <a:solidFill>
                  <a:schemeClr val="bg1"/>
                </a:solidFill>
              </a:defRPr>
            </a:lvl1pPr>
          </a:lstStyle>
          <a:p>
            <a:endParaRPr lang="en-AU" dirty="0"/>
          </a:p>
        </p:txBody>
      </p:sp>
      <p:sp>
        <p:nvSpPr>
          <p:cNvPr id="6" name="Slide Number Placeholder 5">
            <a:extLst>
              <a:ext uri="{FF2B5EF4-FFF2-40B4-BE49-F238E27FC236}">
                <a16:creationId xmlns:a16="http://schemas.microsoft.com/office/drawing/2014/main" id="{BA9A54E4-2F26-4DB8-B3ED-1729F488F976}"/>
              </a:ext>
            </a:extLst>
          </p:cNvPr>
          <p:cNvSpPr>
            <a:spLocks noGrp="1"/>
          </p:cNvSpPr>
          <p:nvPr>
            <p:ph type="sldNum" sz="quarter" idx="22"/>
          </p:nvPr>
        </p:nvSpPr>
        <p:spPr/>
        <p:txBody>
          <a:bodyPr/>
          <a:lstStyle>
            <a:lvl1pPr>
              <a:defRPr>
                <a:solidFill>
                  <a:schemeClr val="bg1"/>
                </a:solidFill>
              </a:defRPr>
            </a:lvl1pPr>
          </a:lstStyle>
          <a:p>
            <a:fld id="{E917DE0E-AFB1-41FD-BC35-27DB61CA125F}" type="slidenum">
              <a:rPr lang="en-AU" smtClean="0"/>
              <a:pPr/>
              <a:t>‹#›</a:t>
            </a:fld>
            <a:endParaRPr lang="en-AU" dirty="0"/>
          </a:p>
        </p:txBody>
      </p:sp>
      <p:sp>
        <p:nvSpPr>
          <p:cNvPr id="24" name="TextBox 23">
            <a:extLst>
              <a:ext uri="{FF2B5EF4-FFF2-40B4-BE49-F238E27FC236}">
                <a16:creationId xmlns:a16="http://schemas.microsoft.com/office/drawing/2014/main" id="{DBBA430A-4034-4517-8535-C5985C6273AC}"/>
              </a:ext>
            </a:extLst>
          </p:cNvPr>
          <p:cNvSpPr txBox="1"/>
          <p:nvPr userDrawn="1"/>
        </p:nvSpPr>
        <p:spPr>
          <a:xfrm>
            <a:off x="2" y="-1048175"/>
            <a:ext cx="6097586" cy="954107"/>
          </a:xfrm>
          <a:prstGeom prst="rect">
            <a:avLst/>
          </a:prstGeom>
          <a:solidFill>
            <a:schemeClr val="accent1"/>
          </a:solidFill>
        </p:spPr>
        <p:txBody>
          <a:bodyPr wrap="square" rtlCol="0" anchor="b">
            <a:spAutoFit/>
          </a:bodyPr>
          <a:lstStyle/>
          <a:p>
            <a:r>
              <a:rPr lang="en-AU" sz="1400" dirty="0">
                <a:solidFill>
                  <a:schemeClr val="tx2"/>
                </a:solidFill>
              </a:rPr>
              <a:t>Do not delete this example slide, the lines cannot be set into the master AND be editable, so they are sitting in the presentation only.</a:t>
            </a:r>
            <a:endParaRPr lang="en-US" sz="1400" dirty="0">
              <a:solidFill>
                <a:schemeClr val="tx2"/>
              </a:solidFill>
            </a:endParaRPr>
          </a:p>
          <a:p>
            <a:endParaRPr lang="en-US" sz="1400" dirty="0">
              <a:solidFill>
                <a:schemeClr val="tx2"/>
              </a:solidFill>
            </a:endParaRPr>
          </a:p>
          <a:p>
            <a:r>
              <a:rPr lang="en-US" sz="1400" dirty="0">
                <a:solidFill>
                  <a:schemeClr val="tx2"/>
                </a:solidFill>
              </a:rPr>
              <a:t>Ensure you update the numbers in the format of 01, 02, 03 </a:t>
            </a:r>
            <a:r>
              <a:rPr lang="en-US" sz="1400" dirty="0" err="1">
                <a:solidFill>
                  <a:schemeClr val="tx2"/>
                </a:solidFill>
              </a:rPr>
              <a:t>etc</a:t>
            </a:r>
            <a:endParaRPr lang="en-US" sz="1400" dirty="0">
              <a:solidFill>
                <a:schemeClr val="tx2"/>
              </a:solidFill>
            </a:endParaRPr>
          </a:p>
        </p:txBody>
      </p:sp>
    </p:spTree>
    <p:extLst>
      <p:ext uri="{BB962C8B-B14F-4D97-AF65-F5344CB8AC3E}">
        <p14:creationId xmlns:p14="http://schemas.microsoft.com/office/powerpoint/2010/main" val="3263014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1">
    <p:bg>
      <p:bgPr>
        <a:solidFill>
          <a:schemeClr val="bg1"/>
        </a:solidFill>
        <a:effectLst/>
      </p:bgPr>
    </p:bg>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2159AF08-5145-4292-BD4C-A277450CD14B}"/>
              </a:ext>
            </a:extLst>
          </p:cNvPr>
          <p:cNvSpPr>
            <a:spLocks noGrp="1"/>
          </p:cNvSpPr>
          <p:nvPr>
            <p:ph type="pic" idx="20" hasCustomPrompt="1"/>
          </p:nvPr>
        </p:nvSpPr>
        <p:spPr>
          <a:xfrm>
            <a:off x="0" y="0"/>
            <a:ext cx="12195174"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3" name="Title 2">
            <a:extLst>
              <a:ext uri="{FF2B5EF4-FFF2-40B4-BE49-F238E27FC236}">
                <a16:creationId xmlns:a16="http://schemas.microsoft.com/office/drawing/2014/main" id="{6C029358-C628-4934-A012-83391F0F8F03}"/>
              </a:ext>
            </a:extLst>
          </p:cNvPr>
          <p:cNvSpPr>
            <a:spLocks noGrp="1"/>
          </p:cNvSpPr>
          <p:nvPr>
            <p:ph type="title" hasCustomPrompt="1"/>
          </p:nvPr>
        </p:nvSpPr>
        <p:spPr>
          <a:xfrm>
            <a:off x="481013" y="765498"/>
            <a:ext cx="5616574" cy="791840"/>
          </a:xfrm>
        </p:spPr>
        <p:txBody>
          <a:bodyPr/>
          <a:lstStyle>
            <a:lvl1pPr>
              <a:defRPr sz="5000">
                <a:solidFill>
                  <a:schemeClr val="bg1"/>
                </a:solidFill>
              </a:defRPr>
            </a:lvl1pPr>
          </a:lstStyle>
          <a:p>
            <a:r>
              <a:rPr lang="en-US" dirty="0"/>
              <a:t>[Divider title]</a:t>
            </a:r>
            <a:endParaRPr lang="en-AU" dirty="0"/>
          </a:p>
        </p:txBody>
      </p:sp>
      <p:sp>
        <p:nvSpPr>
          <p:cNvPr id="6" name="Text Placeholder 2">
            <a:extLst>
              <a:ext uri="{FF2B5EF4-FFF2-40B4-BE49-F238E27FC236}">
                <a16:creationId xmlns:a16="http://schemas.microsoft.com/office/drawing/2014/main" id="{197DA52D-F2BB-4893-AD9B-28ADD29A2764}"/>
              </a:ext>
            </a:extLst>
          </p:cNvPr>
          <p:cNvSpPr>
            <a:spLocks noGrp="1"/>
          </p:cNvSpPr>
          <p:nvPr>
            <p:ph type="body" sz="quarter" idx="21" hasCustomPrompt="1"/>
          </p:nvPr>
        </p:nvSpPr>
        <p:spPr>
          <a:xfrm>
            <a:off x="471143" y="506250"/>
            <a:ext cx="1269984" cy="72000"/>
          </a:xfrm>
          <a:solidFill>
            <a:schemeClr val="accent1"/>
          </a:solidFill>
        </p:spPr>
        <p:txBody>
          <a:bodyPr anchor="ctr"/>
          <a:lstStyle>
            <a:lvl1pPr>
              <a:lnSpc>
                <a:spcPct val="90000"/>
              </a:lnSpc>
              <a:spcAft>
                <a:spcPts val="0"/>
              </a:spcAft>
              <a:defRPr sz="100" cap="all" baseline="0">
                <a:solidFill>
                  <a:schemeClr val="accent1"/>
                </a:solidFill>
                <a:latin typeface="+mj-lt"/>
              </a:defRPr>
            </a:lvl1pPr>
            <a:lvl2pPr marL="0" indent="0">
              <a:buNone/>
              <a:defRPr/>
            </a:lvl2pPr>
          </a:lstStyle>
          <a:p>
            <a:pPr lvl="0"/>
            <a:r>
              <a:rPr lang="en-US" dirty="0"/>
              <a:t> </a:t>
            </a:r>
          </a:p>
        </p:txBody>
      </p:sp>
    </p:spTree>
    <p:extLst>
      <p:ext uri="{BB962C8B-B14F-4D97-AF65-F5344CB8AC3E}">
        <p14:creationId xmlns:p14="http://schemas.microsoft.com/office/powerpoint/2010/main" val="1243520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97A1BB2C-EC03-4FEC-9D83-B31BD79EAC49}"/>
              </a:ext>
            </a:extLst>
          </p:cNvPr>
          <p:cNvSpPr>
            <a:spLocks noGrp="1"/>
          </p:cNvSpPr>
          <p:nvPr>
            <p:ph type="ftr" sz="quarter" idx="3"/>
          </p:nvPr>
        </p:nvSpPr>
        <p:spPr>
          <a:xfrm>
            <a:off x="5331414" y="6421397"/>
            <a:ext cx="4114800" cy="216000"/>
          </a:xfrm>
          <a:prstGeom prst="rect">
            <a:avLst/>
          </a:prstGeom>
        </p:spPr>
        <p:txBody>
          <a:bodyPr vert="horz" lIns="0" tIns="0" rIns="0" bIns="0" rtlCol="0" anchor="ctr"/>
          <a:lstStyle>
            <a:lvl1pPr algn="r">
              <a:defRPr sz="850" cap="all" baseline="0">
                <a:solidFill>
                  <a:schemeClr val="tx2"/>
                </a:solidFill>
              </a:defRPr>
            </a:lvl1pPr>
          </a:lstStyle>
          <a:p>
            <a:endParaRPr lang="en-AU" dirty="0"/>
          </a:p>
        </p:txBody>
      </p:sp>
      <p:sp>
        <p:nvSpPr>
          <p:cNvPr id="5" name="Date Placeholder 4">
            <a:extLst>
              <a:ext uri="{FF2B5EF4-FFF2-40B4-BE49-F238E27FC236}">
                <a16:creationId xmlns:a16="http://schemas.microsoft.com/office/drawing/2014/main" id="{7C59145C-0732-4129-B39E-07A216177DEA}"/>
              </a:ext>
            </a:extLst>
          </p:cNvPr>
          <p:cNvSpPr>
            <a:spLocks noGrp="1"/>
          </p:cNvSpPr>
          <p:nvPr>
            <p:ph type="dt" sz="half" idx="2"/>
          </p:nvPr>
        </p:nvSpPr>
        <p:spPr>
          <a:xfrm>
            <a:off x="9527035" y="6421397"/>
            <a:ext cx="1445813" cy="216000"/>
          </a:xfrm>
          <a:prstGeom prst="rect">
            <a:avLst/>
          </a:prstGeom>
        </p:spPr>
        <p:txBody>
          <a:bodyPr vert="horz" lIns="0" tIns="0" rIns="0" bIns="0" rtlCol="0" anchor="ctr"/>
          <a:lstStyle>
            <a:lvl1pPr algn="r">
              <a:defRPr sz="850" cap="all" baseline="0">
                <a:solidFill>
                  <a:schemeClr val="tx2"/>
                </a:solidFill>
              </a:defRPr>
            </a:lvl1pPr>
          </a:lstStyle>
          <a:p>
            <a:fld id="{920AF3C0-6C12-4469-AE42-A8989713D785}" type="datetimeFigureOut">
              <a:rPr lang="en-AU" smtClean="0"/>
              <a:pPr/>
              <a:t>15/8/2023</a:t>
            </a:fld>
            <a:endParaRPr lang="en-AU" dirty="0"/>
          </a:p>
        </p:txBody>
      </p:sp>
      <p:sp>
        <p:nvSpPr>
          <p:cNvPr id="2" name="Title Placeholder 1"/>
          <p:cNvSpPr>
            <a:spLocks noGrp="1"/>
          </p:cNvSpPr>
          <p:nvPr>
            <p:ph type="title"/>
          </p:nvPr>
        </p:nvSpPr>
        <p:spPr>
          <a:xfrm>
            <a:off x="481013" y="765498"/>
            <a:ext cx="11233150" cy="791840"/>
          </a:xfrm>
          <a:prstGeom prst="rect">
            <a:avLst/>
          </a:prstGeom>
        </p:spPr>
        <p:txBody>
          <a:bodyPr vert="horz" lIns="0" tIns="0" rIns="0" bIns="0" rtlCol="0" anchor="t">
            <a:noAutofit/>
          </a:bodyPr>
          <a:lstStyle/>
          <a:p>
            <a:r>
              <a:rPr lang="en-AU" noProof="0" dirty="0"/>
              <a:t>Click to add text</a:t>
            </a:r>
          </a:p>
        </p:txBody>
      </p:sp>
      <p:sp>
        <p:nvSpPr>
          <p:cNvPr id="3" name="Text Placeholder 2"/>
          <p:cNvSpPr>
            <a:spLocks noGrp="1"/>
          </p:cNvSpPr>
          <p:nvPr>
            <p:ph type="body" idx="1"/>
          </p:nvPr>
        </p:nvSpPr>
        <p:spPr>
          <a:xfrm>
            <a:off x="481013" y="2133599"/>
            <a:ext cx="11233150" cy="3960813"/>
          </a:xfrm>
          <a:prstGeom prst="rect">
            <a:avLst/>
          </a:prstGeom>
        </p:spPr>
        <p:txBody>
          <a:bodyPr vert="horz" lIns="0" tIns="0" rIns="0" bIns="0" rtlCol="0">
            <a:noAutofit/>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7" name="Slide Number Placeholder 5"/>
          <p:cNvSpPr>
            <a:spLocks noGrp="1"/>
          </p:cNvSpPr>
          <p:nvPr>
            <p:ph type="sldNum" sz="quarter" idx="4"/>
          </p:nvPr>
        </p:nvSpPr>
        <p:spPr>
          <a:xfrm>
            <a:off x="11190653" y="6420222"/>
            <a:ext cx="523510" cy="217175"/>
          </a:xfrm>
          <a:prstGeom prst="rect">
            <a:avLst/>
          </a:prstGeom>
        </p:spPr>
        <p:txBody>
          <a:bodyPr vert="horz" lIns="0" tIns="0" rIns="0" bIns="0" rtlCol="0" anchor="ctr"/>
          <a:lstStyle>
            <a:lvl1pPr algn="r">
              <a:defRPr sz="850">
                <a:solidFill>
                  <a:schemeClr val="tx2"/>
                </a:solidFill>
              </a:defRPr>
            </a:lvl1pPr>
          </a:lstStyle>
          <a:p>
            <a:fld id="{E917DE0E-AFB1-41FD-BC35-27DB61CA125F}" type="slidenum">
              <a:rPr lang="en-AU" smtClean="0"/>
              <a:pPr/>
              <a:t>‹#›</a:t>
            </a:fld>
            <a:endParaRPr lang="en-AU" sz="850" dirty="0"/>
          </a:p>
        </p:txBody>
      </p:sp>
      <p:sp>
        <p:nvSpPr>
          <p:cNvPr id="8" name="TextBox 7">
            <a:extLst>
              <a:ext uri="{FF2B5EF4-FFF2-40B4-BE49-F238E27FC236}">
                <a16:creationId xmlns:a16="http://schemas.microsoft.com/office/drawing/2014/main" id="{3B03F523-FAF5-43BA-8744-12EE235211C0}"/>
              </a:ext>
            </a:extLst>
          </p:cNvPr>
          <p:cNvSpPr txBox="1"/>
          <p:nvPr userDrawn="1">
            <p:extLst>
              <p:ext uri="{1162E1C5-73C7-4A58-AE30-91384D911F3F}">
                <p184:classification xmlns:p184="http://schemas.microsoft.com/office/powerpoint/2018/4/main" val="ftr"/>
              </p:ext>
            </p:extLst>
          </p:nvPr>
        </p:nvSpPr>
        <p:spPr>
          <a:xfrm>
            <a:off x="5705475" y="6707188"/>
            <a:ext cx="812800" cy="152400"/>
          </a:xfrm>
          <a:prstGeom prst="rect">
            <a:avLst/>
          </a:prstGeom>
        </p:spPr>
        <p:txBody>
          <a:bodyPr horzOverflow="overflow" lIns="0" tIns="0" rIns="0" bIns="0">
            <a:spAutoFit/>
          </a:bodyPr>
          <a:lstStyle/>
          <a:p>
            <a:pPr algn="ctr"/>
            <a:r>
              <a:rPr lang="en-AU" sz="1000">
                <a:solidFill>
                  <a:srgbClr val="FF0000"/>
                </a:solidFill>
                <a:latin typeface="Calibri" panose="020F0502020204030204" pitchFamily="34" charset="0"/>
                <a:cs typeface="Calibri" panose="020F0502020204030204" pitchFamily="34" charset="0"/>
              </a:rPr>
              <a:t>UNRESTRICTED</a:t>
            </a:r>
          </a:p>
        </p:txBody>
      </p:sp>
    </p:spTree>
    <p:extLst>
      <p:ext uri="{BB962C8B-B14F-4D97-AF65-F5344CB8AC3E}">
        <p14:creationId xmlns:p14="http://schemas.microsoft.com/office/powerpoint/2010/main" val="3786833112"/>
      </p:ext>
    </p:extLst>
  </p:cSld>
  <p:clrMap bg1="lt1" tx1="dk1" bg2="lt2" tx2="dk2" accent1="accent1" accent2="accent2" accent3="accent3" accent4="accent4" accent5="accent5" accent6="accent6" hlink="hlink" folHlink="folHlink"/>
  <p:sldLayoutIdLst>
    <p:sldLayoutId id="2147483798" r:id="rId1"/>
    <p:sldLayoutId id="2147483800" r:id="rId2"/>
    <p:sldLayoutId id="2147483799" r:id="rId3"/>
    <p:sldLayoutId id="2147483762" r:id="rId4"/>
    <p:sldLayoutId id="2147483771" r:id="rId5"/>
    <p:sldLayoutId id="2147483772" r:id="rId6"/>
    <p:sldLayoutId id="2147483773" r:id="rId7"/>
    <p:sldLayoutId id="2147483793" r:id="rId8"/>
    <p:sldLayoutId id="2147483775" r:id="rId9"/>
    <p:sldLayoutId id="2147483776" r:id="rId10"/>
    <p:sldLayoutId id="2147483779" r:id="rId11"/>
    <p:sldLayoutId id="2147483778" r:id="rId12"/>
    <p:sldLayoutId id="2147483780" r:id="rId13"/>
    <p:sldLayoutId id="2147483781" r:id="rId14"/>
    <p:sldLayoutId id="2147483783" r:id="rId15"/>
    <p:sldLayoutId id="2147483784" r:id="rId16"/>
    <p:sldLayoutId id="2147483785" r:id="rId17"/>
    <p:sldLayoutId id="2147483786" r:id="rId18"/>
    <p:sldLayoutId id="2147483787" r:id="rId19"/>
    <p:sldLayoutId id="2147483788" r:id="rId20"/>
    <p:sldLayoutId id="2147483794" r:id="rId21"/>
    <p:sldLayoutId id="2147483795" r:id="rId22"/>
    <p:sldLayoutId id="2147483789" r:id="rId23"/>
    <p:sldLayoutId id="2147483790" r:id="rId24"/>
    <p:sldLayoutId id="2147483769" r:id="rId25"/>
    <p:sldLayoutId id="2147483796" r:id="rId26"/>
    <p:sldLayoutId id="2147483650" r:id="rId27"/>
    <p:sldLayoutId id="2147483763" r:id="rId28"/>
    <p:sldLayoutId id="2147483764" r:id="rId29"/>
    <p:sldLayoutId id="2147483728" r:id="rId30"/>
    <p:sldLayoutId id="2147483652" r:id="rId31"/>
    <p:sldLayoutId id="2147483761" r:id="rId32"/>
    <p:sldLayoutId id="2147483767" r:id="rId33"/>
    <p:sldLayoutId id="2147483653" r:id="rId34"/>
    <p:sldLayoutId id="2147483656" r:id="rId35"/>
    <p:sldLayoutId id="2147483732" r:id="rId36"/>
    <p:sldLayoutId id="2147483657" r:id="rId37"/>
    <p:sldLayoutId id="2147483654" r:id="rId38"/>
    <p:sldLayoutId id="2147483797" r:id="rId39"/>
    <p:sldLayoutId id="2147483655" r:id="rId4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1088776" rtl="0" eaLnBrk="1" latinLnBrk="0" hangingPunct="1">
        <a:lnSpc>
          <a:spcPct val="100000"/>
        </a:lnSpc>
        <a:spcBef>
          <a:spcPct val="0"/>
        </a:spcBef>
        <a:buNone/>
        <a:defRPr sz="2800" b="0" kern="1200" cap="all" baseline="0">
          <a:solidFill>
            <a:schemeClr val="accent3"/>
          </a:solidFill>
          <a:latin typeface="+mj-lt"/>
          <a:ea typeface="+mj-ea"/>
          <a:cs typeface="+mj-cs"/>
        </a:defRPr>
      </a:lvl1pPr>
    </p:titleStyle>
    <p:bodyStyle>
      <a:lvl1pPr marL="0" indent="0" algn="l" defTabSz="1088776" rtl="0" eaLnBrk="1" latinLnBrk="0" hangingPunct="1">
        <a:lnSpc>
          <a:spcPct val="100000"/>
        </a:lnSpc>
        <a:spcBef>
          <a:spcPts val="600"/>
        </a:spcBef>
        <a:spcAft>
          <a:spcPts val="300"/>
        </a:spcAft>
        <a:buClr>
          <a:schemeClr val="tx1"/>
        </a:buClr>
        <a:buFont typeface="Arial" pitchFamily="34" charset="0"/>
        <a:buNone/>
        <a:defRPr lang="en-US" sz="1800" kern="1200" dirty="0">
          <a:solidFill>
            <a:schemeClr val="tx2"/>
          </a:solidFill>
          <a:latin typeface="+mn-lt"/>
          <a:ea typeface="+mn-ea"/>
          <a:cs typeface="+mn-cs"/>
        </a:defRPr>
      </a:lvl1pPr>
      <a:lvl2pPr marL="230400" indent="-230400" algn="l" defTabSz="1088776" rtl="0" eaLnBrk="1" latinLnBrk="0" hangingPunct="1">
        <a:lnSpc>
          <a:spcPct val="100000"/>
        </a:lnSpc>
        <a:spcBef>
          <a:spcPts val="300"/>
        </a:spcBef>
        <a:spcAft>
          <a:spcPts val="300"/>
        </a:spcAft>
        <a:buClr>
          <a:schemeClr val="accent2"/>
        </a:buClr>
        <a:buSzPct val="85000"/>
        <a:buFont typeface="Wingdings" panose="05000000000000000000" pitchFamily="2" charset="2"/>
        <a:buChar char=""/>
        <a:defRPr lang="en-US" sz="1800" kern="1200" dirty="0">
          <a:solidFill>
            <a:schemeClr val="tx2"/>
          </a:solidFill>
          <a:latin typeface="+mn-lt"/>
          <a:ea typeface="+mn-ea"/>
          <a:cs typeface="+mn-cs"/>
        </a:defRPr>
      </a:lvl2pPr>
      <a:lvl3pPr marL="460800" indent="-230400" algn="l" defTabSz="1088776" rtl="0" eaLnBrk="1" latinLnBrk="0" hangingPunct="1">
        <a:lnSpc>
          <a:spcPct val="100000"/>
        </a:lnSpc>
        <a:spcBef>
          <a:spcPts val="300"/>
        </a:spcBef>
        <a:spcAft>
          <a:spcPts val="300"/>
        </a:spcAft>
        <a:buClr>
          <a:srgbClr val="404040"/>
        </a:buClr>
        <a:buSzPct val="75000"/>
        <a:buFont typeface="Wingdings" panose="05000000000000000000" pitchFamily="2" charset="2"/>
        <a:buChar char="n"/>
        <a:defRPr lang="en-US" sz="1800" kern="1200" dirty="0">
          <a:solidFill>
            <a:schemeClr val="tx2"/>
          </a:solidFill>
          <a:latin typeface="+mn-lt"/>
          <a:ea typeface="+mn-ea"/>
          <a:cs typeface="+mn-cs"/>
        </a:defRPr>
      </a:lvl3pPr>
      <a:lvl4pPr marL="687600" indent="-230400" algn="l" defTabSz="1088776" rtl="0" eaLnBrk="1" latinLnBrk="0" hangingPunct="1">
        <a:lnSpc>
          <a:spcPct val="100000"/>
        </a:lnSpc>
        <a:spcBef>
          <a:spcPts val="300"/>
        </a:spcBef>
        <a:spcAft>
          <a:spcPts val="300"/>
        </a:spcAft>
        <a:buClr>
          <a:srgbClr val="404040"/>
        </a:buClr>
        <a:buSzPct val="75000"/>
        <a:buFont typeface="Wingdings" panose="05000000000000000000" pitchFamily="2" charset="2"/>
        <a:buChar char="n"/>
        <a:defRPr lang="en-US" sz="1800" kern="1200" baseline="0" dirty="0">
          <a:solidFill>
            <a:schemeClr val="tx2"/>
          </a:solidFill>
          <a:latin typeface="+mn-lt"/>
          <a:ea typeface="+mn-ea"/>
          <a:cs typeface="+mn-cs"/>
        </a:defRPr>
      </a:lvl4pPr>
      <a:lvl5pPr marL="889200" indent="-201600" algn="l" defTabSz="1088776" rtl="0" eaLnBrk="1" latinLnBrk="0" hangingPunct="1">
        <a:lnSpc>
          <a:spcPct val="100000"/>
        </a:lnSpc>
        <a:spcBef>
          <a:spcPts val="300"/>
        </a:spcBef>
        <a:spcAft>
          <a:spcPts val="300"/>
        </a:spcAft>
        <a:buClr>
          <a:srgbClr val="404040"/>
        </a:buClr>
        <a:buSzPct val="75000"/>
        <a:buFont typeface="Wingdings" panose="05000000000000000000" pitchFamily="2" charset="2"/>
        <a:buChar char="n"/>
        <a:defRPr lang="en-US" sz="1800" b="0" kern="1200" baseline="0" dirty="0">
          <a:solidFill>
            <a:schemeClr val="tx2"/>
          </a:solidFill>
          <a:latin typeface="+mn-lt"/>
          <a:ea typeface="+mn-ea"/>
          <a:cs typeface="+mn-cs"/>
        </a:defRPr>
      </a:lvl5pPr>
      <a:lvl6pPr marL="0" indent="0" algn="l" defTabSz="1088776" rtl="0" eaLnBrk="1" latinLnBrk="0" hangingPunct="1">
        <a:lnSpc>
          <a:spcPct val="100000"/>
        </a:lnSpc>
        <a:spcBef>
          <a:spcPts val="1200"/>
        </a:spcBef>
        <a:spcAft>
          <a:spcPts val="1600"/>
        </a:spcAft>
        <a:buFont typeface="Arial" pitchFamily="34" charset="0"/>
        <a:buNone/>
        <a:defRPr sz="2000" b="0" kern="1200">
          <a:solidFill>
            <a:schemeClr val="accent3"/>
          </a:solidFill>
          <a:latin typeface="+mj-lt"/>
          <a:ea typeface="+mn-ea"/>
          <a:cs typeface="+mn-cs"/>
        </a:defRPr>
      </a:lvl6pPr>
      <a:lvl7pPr marL="266700" indent="-266700" algn="l" defTabSz="1088776" rtl="0" eaLnBrk="1" latinLnBrk="0" hangingPunct="1">
        <a:lnSpc>
          <a:spcPct val="100000"/>
        </a:lnSpc>
        <a:spcBef>
          <a:spcPts val="300"/>
        </a:spcBef>
        <a:spcAft>
          <a:spcPts val="300"/>
        </a:spcAft>
        <a:buClr>
          <a:schemeClr val="accent1"/>
        </a:buClr>
        <a:buFont typeface="+mj-lt"/>
        <a:buAutoNum type="arabicPeriod"/>
        <a:tabLst/>
        <a:defRPr sz="1800" kern="1200">
          <a:solidFill>
            <a:schemeClr val="tx2"/>
          </a:solidFill>
          <a:latin typeface="+mn-lt"/>
          <a:ea typeface="+mn-ea"/>
          <a:cs typeface="+mn-cs"/>
        </a:defRPr>
      </a:lvl7pPr>
      <a:lvl8pPr marL="534988" indent="-268288" algn="l" defTabSz="1088776" rtl="0" eaLnBrk="1" latinLnBrk="0" hangingPunct="1">
        <a:lnSpc>
          <a:spcPct val="100000"/>
        </a:lnSpc>
        <a:spcBef>
          <a:spcPts val="300"/>
        </a:spcBef>
        <a:spcAft>
          <a:spcPts val="300"/>
        </a:spcAft>
        <a:buClr>
          <a:schemeClr val="accent1"/>
        </a:buClr>
        <a:buFont typeface="+mj-lt"/>
        <a:buAutoNum type="alphaLcPeriod"/>
        <a:tabLst/>
        <a:defRPr sz="1800" kern="1200">
          <a:solidFill>
            <a:schemeClr val="tx2"/>
          </a:solidFill>
          <a:latin typeface="+mn-lt"/>
          <a:ea typeface="+mn-ea"/>
          <a:cs typeface="+mn-cs"/>
        </a:defRPr>
      </a:lvl8pPr>
      <a:lvl9pPr marL="0" indent="0" algn="l" defTabSz="1088776" rtl="0" eaLnBrk="1" latinLnBrk="0" hangingPunct="1">
        <a:lnSpc>
          <a:spcPct val="100000"/>
        </a:lnSpc>
        <a:spcBef>
          <a:spcPts val="600"/>
        </a:spcBef>
        <a:spcAft>
          <a:spcPts val="600"/>
        </a:spcAft>
        <a:buFont typeface="Arial" pitchFamily="34" charset="0"/>
        <a:buNone/>
        <a:defRPr sz="1800" kern="1200">
          <a:solidFill>
            <a:schemeClr val="accent1"/>
          </a:solidFill>
          <a:latin typeface="+mn-lt"/>
          <a:ea typeface="+mn-ea"/>
          <a:cs typeface="+mn-cs"/>
        </a:defRPr>
      </a:lvl9pPr>
    </p:bodyStyle>
    <p:otherStyle>
      <a:defPPr>
        <a:defRPr lang="en-US"/>
      </a:defPPr>
      <a:lvl1pPr marL="0" algn="l" defTabSz="1088776" rtl="0" eaLnBrk="1" latinLnBrk="0" hangingPunct="1">
        <a:defRPr sz="2100" kern="1200">
          <a:solidFill>
            <a:schemeClr val="tx1"/>
          </a:solidFill>
          <a:latin typeface="+mn-lt"/>
          <a:ea typeface="+mn-ea"/>
          <a:cs typeface="+mn-cs"/>
        </a:defRPr>
      </a:lvl1pPr>
      <a:lvl2pPr marL="544388" algn="l" defTabSz="1088776" rtl="0" eaLnBrk="1" latinLnBrk="0" hangingPunct="1">
        <a:defRPr sz="2100" kern="1200">
          <a:solidFill>
            <a:schemeClr val="tx1"/>
          </a:solidFill>
          <a:latin typeface="+mn-lt"/>
          <a:ea typeface="+mn-ea"/>
          <a:cs typeface="+mn-cs"/>
        </a:defRPr>
      </a:lvl2pPr>
      <a:lvl3pPr marL="1088776" algn="l" defTabSz="1088776" rtl="0" eaLnBrk="1" latinLnBrk="0" hangingPunct="1">
        <a:defRPr sz="2100" kern="1200">
          <a:solidFill>
            <a:schemeClr val="tx1"/>
          </a:solidFill>
          <a:latin typeface="+mn-lt"/>
          <a:ea typeface="+mn-ea"/>
          <a:cs typeface="+mn-cs"/>
        </a:defRPr>
      </a:lvl3pPr>
      <a:lvl4pPr marL="1633164" algn="l" defTabSz="1088776" rtl="0" eaLnBrk="1" latinLnBrk="0" hangingPunct="1">
        <a:defRPr sz="2100" kern="1200">
          <a:solidFill>
            <a:schemeClr val="tx1"/>
          </a:solidFill>
          <a:latin typeface="+mn-lt"/>
          <a:ea typeface="+mn-ea"/>
          <a:cs typeface="+mn-cs"/>
        </a:defRPr>
      </a:lvl4pPr>
      <a:lvl5pPr marL="2177552" algn="l" defTabSz="1088776" rtl="0" eaLnBrk="1" latinLnBrk="0" hangingPunct="1">
        <a:defRPr sz="2100" kern="1200">
          <a:solidFill>
            <a:schemeClr val="tx1"/>
          </a:solidFill>
          <a:latin typeface="+mn-lt"/>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44" userDrawn="1">
          <p15:clr>
            <a:srgbClr val="F26B43"/>
          </p15:clr>
        </p15:guide>
        <p15:guide id="2" pos="3841" userDrawn="1">
          <p15:clr>
            <a:srgbClr val="F26B43"/>
          </p15:clr>
        </p15:guide>
        <p15:guide id="3" pos="303" userDrawn="1">
          <p15:clr>
            <a:srgbClr val="F26B43"/>
          </p15:clr>
        </p15:guide>
        <p15:guide id="4" pos="7379" userDrawn="1">
          <p15:clr>
            <a:srgbClr val="F26B43"/>
          </p15:clr>
        </p15:guide>
        <p15:guide id="5" orient="horz" pos="3839" userDrawn="1">
          <p15:clr>
            <a:srgbClr val="F26B43"/>
          </p15:clr>
        </p15:guide>
        <p15:guide id="6" orient="horz" pos="981" userDrawn="1">
          <p15:clr>
            <a:srgbClr val="F26B43"/>
          </p15:clr>
        </p15:guide>
        <p15:guide id="7" orient="horz" pos="39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036D-C6E5-45CD-A933-30BA9A5B22E2}"/>
              </a:ext>
            </a:extLst>
          </p:cNvPr>
          <p:cNvSpPr>
            <a:spLocks noGrp="1"/>
          </p:cNvSpPr>
          <p:nvPr>
            <p:ph type="title"/>
          </p:nvPr>
        </p:nvSpPr>
        <p:spPr/>
        <p:txBody>
          <a:bodyPr/>
          <a:lstStyle/>
          <a:p>
            <a:pPr marL="0" indent="0">
              <a:buNone/>
            </a:pPr>
            <a:r>
              <a:rPr lang="en-AU" dirty="0"/>
              <a:t>Description</a:t>
            </a:r>
            <a:br>
              <a:rPr lang="en-AU" dirty="0"/>
            </a:br>
            <a:br>
              <a:rPr lang="en-AU" dirty="0"/>
            </a:br>
            <a:r>
              <a:rPr lang="en-AU" sz="2000" dirty="0"/>
              <a:t>Build a solution that estimates business operating hours for a customer site.</a:t>
            </a:r>
            <a:br>
              <a:rPr lang="en-AU" sz="2000" dirty="0"/>
            </a:br>
            <a:br>
              <a:rPr lang="en-AU" sz="2000" dirty="0"/>
            </a:br>
            <a:r>
              <a:rPr lang="en-AU" sz="1800" dirty="0">
                <a:latin typeface="Calibri" panose="020F0502020204030204" pitchFamily="34" charset="0"/>
                <a:cs typeface="Calibri" panose="020F0502020204030204" pitchFamily="34" charset="0"/>
              </a:rPr>
              <a:t>Our customers are quite diverse in their site locations and their operating hours. Operating hours affects a customer energy usage, so it is one of the parameters we consider when designing products to optimise their energy consumption.</a:t>
            </a:r>
            <a:br>
              <a:rPr lang="en-AU" sz="1800" dirty="0">
                <a:latin typeface="Calibri" panose="020F0502020204030204" pitchFamily="34" charset="0"/>
                <a:cs typeface="Calibri" panose="020F0502020204030204" pitchFamily="34" charset="0"/>
              </a:rPr>
            </a:br>
            <a:br>
              <a:rPr lang="en-AU" sz="2800" b="0" dirty="0">
                <a:latin typeface="Calibri" panose="020F0502020204030204" pitchFamily="34" charset="0"/>
                <a:cs typeface="Calibri" panose="020F0502020204030204" pitchFamily="34" charset="0"/>
              </a:rPr>
            </a:br>
            <a:r>
              <a:rPr lang="en-AU" sz="1800" dirty="0">
                <a:latin typeface="Calibri" panose="020F0502020204030204" pitchFamily="34" charset="0"/>
                <a:cs typeface="Calibri" panose="020F0502020204030204" pitchFamily="34" charset="0"/>
              </a:rPr>
              <a:t>Electricity consumption for different customers can be associated to an ID called NMI (National Meter Identifier). This consumption can be measured at different intervals (e.g., every 15 or 30 minutes) and shows how much electricity is used by a customer at a site. Consumption is measured in </a:t>
            </a:r>
            <a:r>
              <a:rPr lang="en-AU" sz="1800" dirty="0" err="1">
                <a:latin typeface="Calibri" panose="020F0502020204030204" pitchFamily="34" charset="0"/>
                <a:cs typeface="Calibri" panose="020F0502020204030204" pitchFamily="34" charset="0"/>
              </a:rPr>
              <a:t>Wh</a:t>
            </a:r>
            <a:r>
              <a:rPr lang="en-AU" sz="1800" dirty="0">
                <a:latin typeface="Calibri" panose="020F0502020204030204" pitchFamily="34" charset="0"/>
                <a:cs typeface="Calibri" panose="020F0502020204030204" pitchFamily="34" charset="0"/>
              </a:rPr>
              <a:t>, </a:t>
            </a:r>
            <a:r>
              <a:rPr lang="en-AU" sz="1800" dirty="0" err="1">
                <a:latin typeface="Calibri" panose="020F0502020204030204" pitchFamily="34" charset="0"/>
                <a:cs typeface="Calibri" panose="020F0502020204030204" pitchFamily="34" charset="0"/>
              </a:rPr>
              <a:t>KWh</a:t>
            </a:r>
            <a:r>
              <a:rPr lang="en-AU" sz="1800" dirty="0">
                <a:latin typeface="Calibri" panose="020F0502020204030204" pitchFamily="34" charset="0"/>
                <a:cs typeface="Calibri" panose="020F0502020204030204" pitchFamily="34" charset="0"/>
              </a:rPr>
              <a:t> or MWh.</a:t>
            </a:r>
            <a:br>
              <a:rPr lang="en-AU" sz="1800" dirty="0">
                <a:latin typeface="Calibri" panose="020F0502020204030204" pitchFamily="34" charset="0"/>
                <a:cs typeface="Calibri" panose="020F0502020204030204" pitchFamily="34" charset="0"/>
              </a:rPr>
            </a:br>
            <a:br>
              <a:rPr lang="en-AU" sz="1800" dirty="0">
                <a:latin typeface="Calibri" panose="020F0502020204030204" pitchFamily="34" charset="0"/>
                <a:cs typeface="Calibri" panose="020F0502020204030204" pitchFamily="34" charset="0"/>
              </a:rPr>
            </a:br>
            <a:r>
              <a:rPr lang="en-AU" sz="1800" dirty="0">
                <a:latin typeface="Calibri" panose="020F0502020204030204" pitchFamily="34" charset="0"/>
                <a:cs typeface="Calibri" panose="020F0502020204030204" pitchFamily="34" charset="0"/>
              </a:rPr>
              <a:t>We would like you to build a solution to estimate the operating hours of our customers at each site (NMI) by assessing variation in their consumption level across time.</a:t>
            </a:r>
            <a:br>
              <a:rPr lang="en-AU" sz="1800" dirty="0">
                <a:latin typeface="+mn-lt"/>
              </a:rPr>
            </a:br>
            <a:endParaRPr lang="en-AU" sz="1800" dirty="0">
              <a:latin typeface="+mn-lt"/>
            </a:endParaRPr>
          </a:p>
        </p:txBody>
      </p:sp>
      <p:sp>
        <p:nvSpPr>
          <p:cNvPr id="4" name="Slide Number Placeholder 3">
            <a:extLst>
              <a:ext uri="{FF2B5EF4-FFF2-40B4-BE49-F238E27FC236}">
                <a16:creationId xmlns:a16="http://schemas.microsoft.com/office/drawing/2014/main" id="{867444F1-DFC8-4006-8081-FFCC1222DDDF}"/>
              </a:ext>
            </a:extLst>
          </p:cNvPr>
          <p:cNvSpPr>
            <a:spLocks noGrp="1"/>
          </p:cNvSpPr>
          <p:nvPr>
            <p:ph type="sldNum" sz="quarter" idx="12"/>
          </p:nvPr>
        </p:nvSpPr>
        <p:spPr/>
        <p:txBody>
          <a:bodyPr/>
          <a:lstStyle/>
          <a:p>
            <a:fld id="{E917DE0E-AFB1-41FD-BC35-27DB61CA125F}" type="slidenum">
              <a:rPr lang="en-AU" smtClean="0"/>
              <a:pPr/>
              <a:t>1</a:t>
            </a:fld>
            <a:endParaRPr lang="en-AU" sz="850" dirty="0"/>
          </a:p>
        </p:txBody>
      </p:sp>
    </p:spTree>
    <p:extLst>
      <p:ext uri="{BB962C8B-B14F-4D97-AF65-F5344CB8AC3E}">
        <p14:creationId xmlns:p14="http://schemas.microsoft.com/office/powerpoint/2010/main" val="1695144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86903C5-E792-4F8C-AAFE-C9262F684A5D}"/>
              </a:ext>
            </a:extLst>
          </p:cNvPr>
          <p:cNvSpPr>
            <a:spLocks noGrp="1"/>
          </p:cNvSpPr>
          <p:nvPr>
            <p:ph type="title"/>
          </p:nvPr>
        </p:nvSpPr>
        <p:spPr/>
        <p:txBody>
          <a:bodyPr/>
          <a:lstStyle/>
          <a:p>
            <a:r>
              <a:rPr lang="en-AU" dirty="0" err="1"/>
              <a:t>TEsT</a:t>
            </a:r>
            <a:r>
              <a:rPr lang="en-AU" dirty="0"/>
              <a:t> Highlights</a:t>
            </a:r>
          </a:p>
        </p:txBody>
      </p:sp>
      <p:sp>
        <p:nvSpPr>
          <p:cNvPr id="14" name="Slide Number Placeholder 13">
            <a:extLst>
              <a:ext uri="{FF2B5EF4-FFF2-40B4-BE49-F238E27FC236}">
                <a16:creationId xmlns:a16="http://schemas.microsoft.com/office/drawing/2014/main" id="{E16E5F64-E4D0-47E5-8443-61DF4C8B8E23}"/>
              </a:ext>
            </a:extLst>
          </p:cNvPr>
          <p:cNvSpPr>
            <a:spLocks noGrp="1"/>
          </p:cNvSpPr>
          <p:nvPr>
            <p:ph type="sldNum" sz="quarter" idx="22"/>
          </p:nvPr>
        </p:nvSpPr>
        <p:spPr/>
        <p:txBody>
          <a:bodyPr/>
          <a:lstStyle/>
          <a:p>
            <a:fld id="{E917DE0E-AFB1-41FD-BC35-27DB61CA125F}" type="slidenum">
              <a:rPr lang="en-AU" smtClean="0"/>
              <a:pPr/>
              <a:t>2</a:t>
            </a:fld>
            <a:endParaRPr lang="en-AU" sz="850" dirty="0"/>
          </a:p>
        </p:txBody>
      </p:sp>
      <p:sp>
        <p:nvSpPr>
          <p:cNvPr id="15" name="TextBox 14">
            <a:extLst>
              <a:ext uri="{FF2B5EF4-FFF2-40B4-BE49-F238E27FC236}">
                <a16:creationId xmlns:a16="http://schemas.microsoft.com/office/drawing/2014/main" id="{277692BE-F01F-474E-A543-4308D4FB3485}"/>
              </a:ext>
            </a:extLst>
          </p:cNvPr>
          <p:cNvSpPr txBox="1"/>
          <p:nvPr/>
        </p:nvSpPr>
        <p:spPr>
          <a:xfrm>
            <a:off x="1119122" y="1187460"/>
            <a:ext cx="1135247" cy="415498"/>
          </a:xfrm>
          <a:prstGeom prst="rect">
            <a:avLst/>
          </a:prstGeom>
          <a:noFill/>
        </p:spPr>
        <p:txBody>
          <a:bodyPr wrap="none" rtlCol="0">
            <a:spAutoFit/>
          </a:bodyPr>
          <a:lstStyle/>
          <a:p>
            <a:pPr algn="ctr" fontAlgn="base">
              <a:spcBef>
                <a:spcPct val="0"/>
              </a:spcBef>
              <a:spcAft>
                <a:spcPct val="0"/>
              </a:spcAft>
            </a:pPr>
            <a:r>
              <a:rPr lang="en-AU" b="1" dirty="0">
                <a:solidFill>
                  <a:schemeClr val="accent3"/>
                </a:solidFill>
              </a:rPr>
              <a:t>INPUTS</a:t>
            </a:r>
          </a:p>
        </p:txBody>
      </p:sp>
      <p:sp>
        <p:nvSpPr>
          <p:cNvPr id="16" name="TextBox 15">
            <a:extLst>
              <a:ext uri="{FF2B5EF4-FFF2-40B4-BE49-F238E27FC236}">
                <a16:creationId xmlns:a16="http://schemas.microsoft.com/office/drawing/2014/main" id="{0297CC26-BE45-457B-A017-61DA67DD41AB}"/>
              </a:ext>
            </a:extLst>
          </p:cNvPr>
          <p:cNvSpPr txBox="1"/>
          <p:nvPr/>
        </p:nvSpPr>
        <p:spPr>
          <a:xfrm>
            <a:off x="7584622" y="1187460"/>
            <a:ext cx="1394934" cy="415498"/>
          </a:xfrm>
          <a:prstGeom prst="rect">
            <a:avLst/>
          </a:prstGeom>
          <a:noFill/>
        </p:spPr>
        <p:txBody>
          <a:bodyPr wrap="none" rtlCol="0">
            <a:spAutoFit/>
          </a:bodyPr>
          <a:lstStyle/>
          <a:p>
            <a:pPr algn="ctr" fontAlgn="base">
              <a:spcBef>
                <a:spcPct val="0"/>
              </a:spcBef>
              <a:spcAft>
                <a:spcPct val="0"/>
              </a:spcAft>
            </a:pPr>
            <a:r>
              <a:rPr lang="en-AU" b="1" dirty="0">
                <a:solidFill>
                  <a:schemeClr val="accent3"/>
                </a:solidFill>
              </a:rPr>
              <a:t>OUTPUTS</a:t>
            </a:r>
          </a:p>
        </p:txBody>
      </p:sp>
      <p:sp>
        <p:nvSpPr>
          <p:cNvPr id="17" name="Rounded Rectangle 20">
            <a:extLst>
              <a:ext uri="{FF2B5EF4-FFF2-40B4-BE49-F238E27FC236}">
                <a16:creationId xmlns:a16="http://schemas.microsoft.com/office/drawing/2014/main" id="{7081B871-B210-47ED-9AAA-FA3AC5CCA2F5}"/>
              </a:ext>
            </a:extLst>
          </p:cNvPr>
          <p:cNvSpPr/>
          <p:nvPr/>
        </p:nvSpPr>
        <p:spPr>
          <a:xfrm>
            <a:off x="5417089" y="1772817"/>
            <a:ext cx="2916000" cy="1683461"/>
          </a:xfrm>
          <a:prstGeom prst="roundRect">
            <a:avLst/>
          </a:prstGeom>
          <a:ln/>
        </p:spPr>
        <p:style>
          <a:lnRef idx="2">
            <a:schemeClr val="accent1"/>
          </a:lnRef>
          <a:fillRef idx="1">
            <a:schemeClr val="lt1"/>
          </a:fillRef>
          <a:effectRef idx="0">
            <a:schemeClr val="accent1"/>
          </a:effectRef>
          <a:fontRef idx="minor">
            <a:schemeClr val="dk1"/>
          </a:fontRef>
        </p:style>
        <p:txBody>
          <a:bodyPr lIns="36000" rIns="36000" rtlCol="0" anchor="ctr"/>
          <a:lstStyle/>
          <a:p>
            <a:pPr algn="ctr" fontAlgn="base">
              <a:spcBef>
                <a:spcPct val="0"/>
              </a:spcBef>
              <a:spcAft>
                <a:spcPct val="0"/>
              </a:spcAft>
            </a:pPr>
            <a:r>
              <a:rPr lang="en-AU" sz="1200" b="1" dirty="0">
                <a:solidFill>
                  <a:schemeClr val="accent3"/>
                </a:solidFill>
              </a:rPr>
              <a:t>Input Data Inspection/Validation</a:t>
            </a:r>
          </a:p>
          <a:p>
            <a:pPr algn="ctr" fontAlgn="base">
              <a:spcBef>
                <a:spcPct val="0"/>
              </a:spcBef>
              <a:spcAft>
                <a:spcPct val="0"/>
              </a:spcAft>
            </a:pPr>
            <a:r>
              <a:rPr lang="en-AU" sz="1000" dirty="0">
                <a:solidFill>
                  <a:schemeClr val="accent3"/>
                </a:solidFill>
              </a:rPr>
              <a:t>We would like to see a report on the method and result of your inspection (e.g., what method did you use to inspect the data? do you see any anomalies or issues with the data?) . Based on this inspection what transformation/s you think needs to be done on the data.</a:t>
            </a:r>
          </a:p>
          <a:p>
            <a:pPr algn="ctr" fontAlgn="base">
              <a:spcBef>
                <a:spcPct val="0"/>
              </a:spcBef>
              <a:spcAft>
                <a:spcPct val="0"/>
              </a:spcAft>
            </a:pPr>
            <a:endParaRPr lang="en-AU" sz="1000" dirty="0">
              <a:solidFill>
                <a:schemeClr val="accent3"/>
              </a:solidFill>
            </a:endParaRPr>
          </a:p>
          <a:p>
            <a:pPr algn="ctr" fontAlgn="base">
              <a:spcBef>
                <a:spcPct val="0"/>
              </a:spcBef>
              <a:spcAft>
                <a:spcPct val="0"/>
              </a:spcAft>
            </a:pPr>
            <a:r>
              <a:rPr lang="en-AU" sz="1000" b="1" dirty="0">
                <a:solidFill>
                  <a:schemeClr val="accent3"/>
                </a:solidFill>
              </a:rPr>
              <a:t>Expected Output: Document describing above</a:t>
            </a:r>
          </a:p>
        </p:txBody>
      </p:sp>
      <p:cxnSp>
        <p:nvCxnSpPr>
          <p:cNvPr id="18" name="Straight Connector 17">
            <a:extLst>
              <a:ext uri="{FF2B5EF4-FFF2-40B4-BE49-F238E27FC236}">
                <a16:creationId xmlns:a16="http://schemas.microsoft.com/office/drawing/2014/main" id="{DFFC4E45-FE9D-4E5D-A251-DEF1600B6571}"/>
              </a:ext>
            </a:extLst>
          </p:cNvPr>
          <p:cNvCxnSpPr>
            <a:cxnSpLocks/>
          </p:cNvCxnSpPr>
          <p:nvPr/>
        </p:nvCxnSpPr>
        <p:spPr>
          <a:xfrm>
            <a:off x="3335790" y="1774625"/>
            <a:ext cx="0" cy="4246663"/>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2CAF20E-D2CB-41A8-9601-979DDCDA8FC0}"/>
              </a:ext>
            </a:extLst>
          </p:cNvPr>
          <p:cNvCxnSpPr>
            <a:cxnSpLocks/>
          </p:cNvCxnSpPr>
          <p:nvPr/>
        </p:nvCxnSpPr>
        <p:spPr>
          <a:xfrm>
            <a:off x="3396868" y="1774625"/>
            <a:ext cx="0" cy="4246663"/>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Right Arrow 10">
            <a:extLst>
              <a:ext uri="{FF2B5EF4-FFF2-40B4-BE49-F238E27FC236}">
                <a16:creationId xmlns:a16="http://schemas.microsoft.com/office/drawing/2014/main" id="{35F24CD2-82DA-4370-9E3F-A8BA66F5ADD7}"/>
              </a:ext>
            </a:extLst>
          </p:cNvPr>
          <p:cNvSpPr/>
          <p:nvPr/>
        </p:nvSpPr>
        <p:spPr>
          <a:xfrm>
            <a:off x="3580668" y="3583460"/>
            <a:ext cx="1657765" cy="1097585"/>
          </a:xfrm>
          <a:prstGeom prst="rightArrow">
            <a:avLst/>
          </a:prstGeom>
          <a:solidFill>
            <a:schemeClr val="accent1"/>
          </a:solidFill>
          <a:ln>
            <a:solidFill>
              <a:schemeClr val="bg1"/>
            </a:solidFill>
          </a:ln>
        </p:spPr>
        <p:style>
          <a:lnRef idx="2">
            <a:schemeClr val="accent2"/>
          </a:lnRef>
          <a:fillRef idx="1">
            <a:schemeClr val="lt1"/>
          </a:fillRef>
          <a:effectRef idx="0">
            <a:schemeClr val="accent2"/>
          </a:effectRef>
          <a:fontRef idx="minor">
            <a:schemeClr val="dk1"/>
          </a:fontRef>
        </p:style>
        <p:txBody>
          <a:bodyPr lIns="36000" rIns="36000" rtlCol="0" anchor="ctr"/>
          <a:lstStyle/>
          <a:p>
            <a:pPr fontAlgn="base">
              <a:spcBef>
                <a:spcPct val="0"/>
              </a:spcBef>
              <a:spcAft>
                <a:spcPct val="0"/>
              </a:spcAft>
            </a:pPr>
            <a:endParaRPr lang="en-AU" sz="1050" b="1" dirty="0">
              <a:solidFill>
                <a:schemeClr val="accent3"/>
              </a:solidFill>
            </a:endParaRPr>
          </a:p>
        </p:txBody>
      </p:sp>
      <p:sp>
        <p:nvSpPr>
          <p:cNvPr id="21" name="Rounded Rectangle 22">
            <a:extLst>
              <a:ext uri="{FF2B5EF4-FFF2-40B4-BE49-F238E27FC236}">
                <a16:creationId xmlns:a16="http://schemas.microsoft.com/office/drawing/2014/main" id="{43CBDA2D-2CC5-4016-8B2D-94A2F2913CB0}"/>
              </a:ext>
            </a:extLst>
          </p:cNvPr>
          <p:cNvSpPr/>
          <p:nvPr/>
        </p:nvSpPr>
        <p:spPr>
          <a:xfrm>
            <a:off x="8516674" y="1772816"/>
            <a:ext cx="2916000" cy="1683461"/>
          </a:xfrm>
          <a:prstGeom prst="roundRect">
            <a:avLst/>
          </a:prstGeom>
          <a:ln/>
        </p:spPr>
        <p:style>
          <a:lnRef idx="2">
            <a:schemeClr val="accent1"/>
          </a:lnRef>
          <a:fillRef idx="1">
            <a:schemeClr val="lt1"/>
          </a:fillRef>
          <a:effectRef idx="0">
            <a:schemeClr val="accent1"/>
          </a:effectRef>
          <a:fontRef idx="minor">
            <a:schemeClr val="dk1"/>
          </a:fontRef>
        </p:style>
        <p:txBody>
          <a:bodyPr lIns="36000" rIns="36000" rtlCol="0" anchor="ctr"/>
          <a:lstStyle/>
          <a:p>
            <a:pPr algn="ctr" fontAlgn="base">
              <a:spcBef>
                <a:spcPct val="0"/>
              </a:spcBef>
              <a:spcAft>
                <a:spcPct val="0"/>
              </a:spcAft>
            </a:pPr>
            <a:r>
              <a:rPr lang="en-AU" sz="1200" b="1" dirty="0">
                <a:solidFill>
                  <a:schemeClr val="accent3"/>
                </a:solidFill>
              </a:rPr>
              <a:t>Process Flow</a:t>
            </a:r>
          </a:p>
          <a:p>
            <a:pPr algn="ctr" fontAlgn="base">
              <a:spcBef>
                <a:spcPct val="0"/>
              </a:spcBef>
              <a:spcAft>
                <a:spcPct val="0"/>
              </a:spcAft>
            </a:pPr>
            <a:r>
              <a:rPr lang="en-AU" sz="1000" dirty="0">
                <a:solidFill>
                  <a:schemeClr val="accent3"/>
                </a:solidFill>
              </a:rPr>
              <a:t>Come up with a design and prepare a diagram that shows the steps and your plan to solve the problem (If you are using a cloud platform include your architecture diagram).</a:t>
            </a:r>
          </a:p>
          <a:p>
            <a:pPr algn="ctr" fontAlgn="base">
              <a:spcBef>
                <a:spcPct val="0"/>
              </a:spcBef>
              <a:spcAft>
                <a:spcPct val="0"/>
              </a:spcAft>
            </a:pPr>
            <a:endParaRPr lang="en-AU" sz="1000" dirty="0">
              <a:solidFill>
                <a:schemeClr val="accent3"/>
              </a:solidFill>
            </a:endParaRPr>
          </a:p>
          <a:p>
            <a:pPr algn="ctr" fontAlgn="base">
              <a:spcBef>
                <a:spcPct val="0"/>
              </a:spcBef>
              <a:spcAft>
                <a:spcPct val="0"/>
              </a:spcAft>
            </a:pPr>
            <a:r>
              <a:rPr lang="en-AU" sz="1000" b="1" dirty="0">
                <a:solidFill>
                  <a:schemeClr val="accent3"/>
                </a:solidFill>
              </a:rPr>
              <a:t>Expected Output: Process flow diagram and architecture diagram (for cloud solutions)</a:t>
            </a:r>
          </a:p>
        </p:txBody>
      </p:sp>
      <p:sp>
        <p:nvSpPr>
          <p:cNvPr id="22" name="Rounded Rectangle 22">
            <a:extLst>
              <a:ext uri="{FF2B5EF4-FFF2-40B4-BE49-F238E27FC236}">
                <a16:creationId xmlns:a16="http://schemas.microsoft.com/office/drawing/2014/main" id="{C602A347-69F1-468F-94A7-4423A5EE7BF7}"/>
              </a:ext>
            </a:extLst>
          </p:cNvPr>
          <p:cNvSpPr/>
          <p:nvPr/>
        </p:nvSpPr>
        <p:spPr>
          <a:xfrm>
            <a:off x="5417089" y="4896438"/>
            <a:ext cx="6015585" cy="1224136"/>
          </a:xfrm>
          <a:prstGeom prst="roundRect">
            <a:avLst/>
          </a:prstGeom>
          <a:ln/>
        </p:spPr>
        <p:style>
          <a:lnRef idx="2">
            <a:schemeClr val="accent1"/>
          </a:lnRef>
          <a:fillRef idx="1">
            <a:schemeClr val="lt1"/>
          </a:fillRef>
          <a:effectRef idx="0">
            <a:schemeClr val="accent1"/>
          </a:effectRef>
          <a:fontRef idx="minor">
            <a:schemeClr val="dk1"/>
          </a:fontRef>
        </p:style>
        <p:txBody>
          <a:bodyPr lIns="36000" rIns="36000" rtlCol="0" anchor="ctr"/>
          <a:lstStyle/>
          <a:p>
            <a:pPr algn="ctr" fontAlgn="base">
              <a:spcBef>
                <a:spcPct val="0"/>
              </a:spcBef>
              <a:spcAft>
                <a:spcPct val="0"/>
              </a:spcAft>
            </a:pPr>
            <a:r>
              <a:rPr lang="en-AU" sz="1200" b="1" dirty="0">
                <a:solidFill>
                  <a:schemeClr val="accent3"/>
                </a:solidFill>
              </a:rPr>
              <a:t>Presentation</a:t>
            </a:r>
          </a:p>
          <a:p>
            <a:pPr algn="ctr" fontAlgn="base">
              <a:spcBef>
                <a:spcPct val="0"/>
              </a:spcBef>
              <a:spcAft>
                <a:spcPct val="0"/>
              </a:spcAft>
            </a:pPr>
            <a:r>
              <a:rPr lang="en-AU" sz="1000" dirty="0">
                <a:solidFill>
                  <a:schemeClr val="accent3"/>
                </a:solidFill>
              </a:rPr>
              <a:t>Using the transformed data, come up with a simple way to identify the operating hours of each customer (each NMI) by assessing their energy consumption. At the end of this step, you should estimate the operating hours (</a:t>
            </a:r>
            <a:r>
              <a:rPr lang="en-AU" sz="1000" dirty="0" err="1">
                <a:solidFill>
                  <a:schemeClr val="accent3"/>
                </a:solidFill>
              </a:rPr>
              <a:t>ie</a:t>
            </a:r>
            <a:r>
              <a:rPr lang="en-AU" sz="1000" dirty="0">
                <a:solidFill>
                  <a:schemeClr val="accent3"/>
                </a:solidFill>
              </a:rPr>
              <a:t>. opening and closing times)for every NMI, as well as a capability to provide the estimated operating hours for any given NMI. Operating hours must be in local time.</a:t>
            </a:r>
          </a:p>
          <a:p>
            <a:pPr algn="ctr" fontAlgn="base">
              <a:spcBef>
                <a:spcPct val="0"/>
              </a:spcBef>
              <a:spcAft>
                <a:spcPct val="0"/>
              </a:spcAft>
            </a:pPr>
            <a:endParaRPr lang="en-AU" sz="1000" dirty="0">
              <a:solidFill>
                <a:schemeClr val="accent3"/>
              </a:solidFill>
            </a:endParaRPr>
          </a:p>
          <a:p>
            <a:pPr algn="ctr" fontAlgn="base">
              <a:spcBef>
                <a:spcPct val="0"/>
              </a:spcBef>
              <a:spcAft>
                <a:spcPct val="0"/>
              </a:spcAft>
            </a:pPr>
            <a:r>
              <a:rPr lang="en-AU" sz="1000" b="1" dirty="0">
                <a:solidFill>
                  <a:schemeClr val="accent3"/>
                </a:solidFill>
              </a:rPr>
              <a:t>Expected output</a:t>
            </a:r>
            <a:r>
              <a:rPr lang="en-AU" sz="1000" dirty="0">
                <a:solidFill>
                  <a:schemeClr val="accent3"/>
                </a:solidFill>
              </a:rPr>
              <a:t>: Depends on the your solution. It can be code along with documentation or visualisation.</a:t>
            </a:r>
            <a:endParaRPr lang="en-AU" sz="1200" b="1" dirty="0">
              <a:solidFill>
                <a:schemeClr val="accent3"/>
              </a:solidFill>
            </a:endParaRPr>
          </a:p>
        </p:txBody>
      </p:sp>
      <p:sp>
        <p:nvSpPr>
          <p:cNvPr id="23" name="Rectangle: Rounded Corners 22">
            <a:extLst>
              <a:ext uri="{FF2B5EF4-FFF2-40B4-BE49-F238E27FC236}">
                <a16:creationId xmlns:a16="http://schemas.microsoft.com/office/drawing/2014/main" id="{74AAD17E-B8BA-4612-A2BF-870A2051D077}"/>
              </a:ext>
            </a:extLst>
          </p:cNvPr>
          <p:cNvSpPr/>
          <p:nvPr/>
        </p:nvSpPr>
        <p:spPr>
          <a:xfrm>
            <a:off x="727128" y="1988840"/>
            <a:ext cx="1919236" cy="1802446"/>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AU">
              <a:solidFill>
                <a:schemeClr val="accent3"/>
              </a:solidFill>
            </a:endParaRPr>
          </a:p>
        </p:txBody>
      </p:sp>
      <p:sp>
        <p:nvSpPr>
          <p:cNvPr id="24" name="TextBox 23">
            <a:extLst>
              <a:ext uri="{FF2B5EF4-FFF2-40B4-BE49-F238E27FC236}">
                <a16:creationId xmlns:a16="http://schemas.microsoft.com/office/drawing/2014/main" id="{F87A1DC1-8E8B-489E-8A5B-E353534275B3}"/>
              </a:ext>
            </a:extLst>
          </p:cNvPr>
          <p:cNvSpPr txBox="1"/>
          <p:nvPr/>
        </p:nvSpPr>
        <p:spPr>
          <a:xfrm>
            <a:off x="839416" y="2060848"/>
            <a:ext cx="1755433" cy="1323439"/>
          </a:xfrm>
          <a:prstGeom prst="rect">
            <a:avLst/>
          </a:prstGeom>
          <a:noFill/>
        </p:spPr>
        <p:txBody>
          <a:bodyPr wrap="square" rtlCol="0">
            <a:spAutoFit/>
          </a:bodyPr>
          <a:lstStyle/>
          <a:p>
            <a:pPr algn="ctr"/>
            <a:r>
              <a:rPr lang="en-AU" sz="1000" b="1" dirty="0">
                <a:solidFill>
                  <a:schemeClr val="accent3"/>
                </a:solidFill>
              </a:rPr>
              <a:t>Consumption Data</a:t>
            </a:r>
          </a:p>
          <a:p>
            <a:pPr algn="ctr"/>
            <a:endParaRPr lang="en-AU" sz="1000" b="1" dirty="0">
              <a:solidFill>
                <a:schemeClr val="accent3"/>
              </a:solidFill>
            </a:endParaRPr>
          </a:p>
          <a:p>
            <a:pPr algn="ctr"/>
            <a:r>
              <a:rPr lang="en-AU" sz="1000" dirty="0">
                <a:solidFill>
                  <a:schemeClr val="accent3"/>
                </a:solidFill>
              </a:rPr>
              <a:t> Contains several csv files, showing the consumption for individual NMIs. Date time is in AEST. Unit shows the unit of measurement for the Quantity column. </a:t>
            </a:r>
          </a:p>
        </p:txBody>
      </p:sp>
      <p:sp>
        <p:nvSpPr>
          <p:cNvPr id="25" name="Rectangle: Rounded Corners 24">
            <a:extLst>
              <a:ext uri="{FF2B5EF4-FFF2-40B4-BE49-F238E27FC236}">
                <a16:creationId xmlns:a16="http://schemas.microsoft.com/office/drawing/2014/main" id="{627CA842-44FB-4444-A41C-5AC8A6E6A100}"/>
              </a:ext>
            </a:extLst>
          </p:cNvPr>
          <p:cNvSpPr/>
          <p:nvPr/>
        </p:nvSpPr>
        <p:spPr>
          <a:xfrm>
            <a:off x="759295" y="4146834"/>
            <a:ext cx="1919236" cy="1802446"/>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AU">
              <a:solidFill>
                <a:schemeClr val="accent3"/>
              </a:solidFill>
            </a:endParaRPr>
          </a:p>
        </p:txBody>
      </p:sp>
      <p:sp>
        <p:nvSpPr>
          <p:cNvPr id="26" name="TextBox 25">
            <a:extLst>
              <a:ext uri="{FF2B5EF4-FFF2-40B4-BE49-F238E27FC236}">
                <a16:creationId xmlns:a16="http://schemas.microsoft.com/office/drawing/2014/main" id="{2A7DA2AB-2E7F-4930-8003-55E318693415}"/>
              </a:ext>
            </a:extLst>
          </p:cNvPr>
          <p:cNvSpPr txBox="1"/>
          <p:nvPr/>
        </p:nvSpPr>
        <p:spPr>
          <a:xfrm>
            <a:off x="858191" y="4318064"/>
            <a:ext cx="1755433" cy="1785104"/>
          </a:xfrm>
          <a:prstGeom prst="rect">
            <a:avLst/>
          </a:prstGeom>
          <a:noFill/>
        </p:spPr>
        <p:txBody>
          <a:bodyPr wrap="square" rtlCol="0">
            <a:spAutoFit/>
          </a:bodyPr>
          <a:lstStyle/>
          <a:p>
            <a:pPr algn="ctr"/>
            <a:r>
              <a:rPr lang="en-AU" sz="1000" b="1" dirty="0">
                <a:solidFill>
                  <a:schemeClr val="accent3"/>
                </a:solidFill>
              </a:rPr>
              <a:t>NMI Data</a:t>
            </a:r>
          </a:p>
          <a:p>
            <a:pPr algn="ctr"/>
            <a:endParaRPr lang="en-AU" sz="1000" b="1" dirty="0">
              <a:solidFill>
                <a:schemeClr val="accent3"/>
              </a:solidFill>
            </a:endParaRPr>
          </a:p>
          <a:p>
            <a:pPr algn="ctr"/>
            <a:r>
              <a:rPr lang="en-AU" sz="1000" dirty="0">
                <a:solidFill>
                  <a:schemeClr val="accent3"/>
                </a:solidFill>
              </a:rPr>
              <a:t>nmi_info.csv: List of the NMIs that we are interested in along with their state and the interval at which consumption is measured. We want to estimate operating hours for only for these NMIs.</a:t>
            </a:r>
          </a:p>
          <a:p>
            <a:pPr algn="ctr"/>
            <a:endParaRPr lang="en-AU" sz="1000" b="1" dirty="0">
              <a:solidFill>
                <a:schemeClr val="accent3"/>
              </a:solidFill>
            </a:endParaRPr>
          </a:p>
        </p:txBody>
      </p:sp>
      <p:sp>
        <p:nvSpPr>
          <p:cNvPr id="27" name="Rounded Rectangle 22">
            <a:extLst>
              <a:ext uri="{FF2B5EF4-FFF2-40B4-BE49-F238E27FC236}">
                <a16:creationId xmlns:a16="http://schemas.microsoft.com/office/drawing/2014/main" id="{09897CB6-C512-43D6-9727-50661A244E96}"/>
              </a:ext>
            </a:extLst>
          </p:cNvPr>
          <p:cNvSpPr/>
          <p:nvPr/>
        </p:nvSpPr>
        <p:spPr>
          <a:xfrm>
            <a:off x="5417089" y="3528286"/>
            <a:ext cx="6015585" cy="1224136"/>
          </a:xfrm>
          <a:prstGeom prst="roundRect">
            <a:avLst/>
          </a:prstGeom>
          <a:ln/>
        </p:spPr>
        <p:style>
          <a:lnRef idx="2">
            <a:schemeClr val="accent1"/>
          </a:lnRef>
          <a:fillRef idx="1">
            <a:schemeClr val="lt1"/>
          </a:fillRef>
          <a:effectRef idx="0">
            <a:schemeClr val="accent1"/>
          </a:effectRef>
          <a:fontRef idx="minor">
            <a:schemeClr val="dk1"/>
          </a:fontRef>
        </p:style>
        <p:txBody>
          <a:bodyPr lIns="36000" rIns="36000" rtlCol="0" anchor="ctr"/>
          <a:lstStyle/>
          <a:p>
            <a:pPr algn="ctr" fontAlgn="base">
              <a:spcBef>
                <a:spcPct val="0"/>
              </a:spcBef>
              <a:spcAft>
                <a:spcPct val="0"/>
              </a:spcAft>
            </a:pPr>
            <a:r>
              <a:rPr lang="en-AU" sz="1200" b="1" dirty="0">
                <a:solidFill>
                  <a:schemeClr val="accent3"/>
                </a:solidFill>
              </a:rPr>
              <a:t>Transform Step Implementation</a:t>
            </a:r>
          </a:p>
          <a:p>
            <a:pPr algn="ctr"/>
            <a:r>
              <a:rPr lang="en-AU" sz="1000" dirty="0">
                <a:solidFill>
                  <a:schemeClr val="accent3"/>
                </a:solidFill>
              </a:rPr>
              <a:t>Develop code to validate and transform the data, that could form part of a production data pipeline</a:t>
            </a:r>
          </a:p>
          <a:p>
            <a:pPr algn="ctr"/>
            <a:r>
              <a:rPr lang="en-AU" sz="1000" b="1" dirty="0">
                <a:solidFill>
                  <a:schemeClr val="accent3"/>
                </a:solidFill>
              </a:rPr>
              <a:t>Expected output</a:t>
            </a:r>
            <a:r>
              <a:rPr lang="en-AU" sz="1000" dirty="0">
                <a:solidFill>
                  <a:schemeClr val="accent3"/>
                </a:solidFill>
              </a:rPr>
              <a:t>: </a:t>
            </a:r>
            <a:r>
              <a:rPr lang="en-AU" sz="1000" b="1" dirty="0">
                <a:solidFill>
                  <a:schemeClr val="accent3"/>
                </a:solidFill>
              </a:rPr>
              <a:t>Python code including unit tests</a:t>
            </a:r>
          </a:p>
          <a:p>
            <a:pPr algn="ctr"/>
            <a:r>
              <a:rPr lang="en-AU" sz="1000" b="1" dirty="0">
                <a:solidFill>
                  <a:schemeClr val="accent3"/>
                </a:solidFill>
              </a:rPr>
              <a:t>Stretch: Infrastructure as Code to implement the Process Flow diagram, some level of automation</a:t>
            </a:r>
          </a:p>
          <a:p>
            <a:pPr algn="ctr"/>
            <a:endParaRPr lang="en-AU" sz="1200" b="1" dirty="0">
              <a:solidFill>
                <a:schemeClr val="accent3"/>
              </a:solidFill>
            </a:endParaRPr>
          </a:p>
        </p:txBody>
      </p:sp>
    </p:spTree>
    <p:extLst>
      <p:ext uri="{BB962C8B-B14F-4D97-AF65-F5344CB8AC3E}">
        <p14:creationId xmlns:p14="http://schemas.microsoft.com/office/powerpoint/2010/main" val="4245712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036D-C6E5-45CD-A933-30BA9A5B22E2}"/>
              </a:ext>
            </a:extLst>
          </p:cNvPr>
          <p:cNvSpPr>
            <a:spLocks noGrp="1"/>
          </p:cNvSpPr>
          <p:nvPr>
            <p:ph type="title"/>
          </p:nvPr>
        </p:nvSpPr>
        <p:spPr>
          <a:xfrm>
            <a:off x="481013" y="765498"/>
            <a:ext cx="11233150" cy="504056"/>
          </a:xfrm>
        </p:spPr>
        <p:txBody>
          <a:bodyPr/>
          <a:lstStyle/>
          <a:p>
            <a:pPr lvl="0">
              <a:lnSpc>
                <a:spcPct val="110000"/>
              </a:lnSpc>
              <a:spcBef>
                <a:spcPts val="300"/>
              </a:spcBef>
              <a:spcAft>
                <a:spcPts val="300"/>
              </a:spcAft>
              <a:tabLst>
                <a:tab pos="228600" algn="l"/>
                <a:tab pos="457200" algn="l"/>
              </a:tabLst>
            </a:pPr>
            <a:r>
              <a:rPr lang="en-AU" dirty="0"/>
              <a:t>Assessment Criteria and notes</a:t>
            </a:r>
            <a:br>
              <a:rPr lang="en-AU" dirty="0"/>
            </a:br>
            <a:br>
              <a:rPr lang="en-AU" dirty="0"/>
            </a:br>
            <a:r>
              <a:rPr lang="en-AU" sz="2000" dirty="0"/>
              <a:t>Assessment criteria</a:t>
            </a:r>
            <a:br>
              <a:rPr lang="en-AU" sz="2000" dirty="0"/>
            </a:br>
            <a:br>
              <a:rPr lang="en-AU" sz="2000" dirty="0"/>
            </a:br>
            <a:r>
              <a:rPr lang="en-AU" sz="1800" dirty="0">
                <a:latin typeface="Calibri" panose="020F0502020204030204" pitchFamily="34" charset="0"/>
                <a:ea typeface="Arial" panose="020B0604020202020204" pitchFamily="34" charset="0"/>
                <a:cs typeface="Calibri" panose="020F0502020204030204" pitchFamily="34" charset="0"/>
              </a:rPr>
              <a:t>Clear and concise communication of the methods, plans and outcomes.</a:t>
            </a:r>
            <a:br>
              <a:rPr lang="en-AU" sz="1800" dirty="0">
                <a:latin typeface="Calibri" panose="020F0502020204030204" pitchFamily="34" charset="0"/>
                <a:ea typeface="Arial" panose="020B0604020202020204" pitchFamily="34" charset="0"/>
                <a:cs typeface="Calibri" panose="020F0502020204030204" pitchFamily="34" charset="0"/>
              </a:rPr>
            </a:br>
            <a:r>
              <a:rPr lang="en-AU" sz="1800" dirty="0">
                <a:latin typeface="Calibri" panose="020F0502020204030204" pitchFamily="34" charset="0"/>
                <a:ea typeface="Arial" panose="020B0604020202020204" pitchFamily="34" charset="0"/>
                <a:cs typeface="Calibri" panose="020F0502020204030204" pitchFamily="34" charset="0"/>
              </a:rPr>
              <a:t>Attention to detail and identifying gaps or issues with the data and what transforms are needed to achieve the outcome by assessing the input data.</a:t>
            </a:r>
            <a:br>
              <a:rPr lang="en-AU" sz="1800" dirty="0">
                <a:latin typeface="Calibri" panose="020F0502020204030204" pitchFamily="34" charset="0"/>
                <a:ea typeface="Arial" panose="020B0604020202020204" pitchFamily="34" charset="0"/>
                <a:cs typeface="Calibri" panose="020F0502020204030204" pitchFamily="34" charset="0"/>
              </a:rPr>
            </a:br>
            <a:r>
              <a:rPr lang="en-AU" sz="1800" dirty="0">
                <a:latin typeface="Calibri" panose="020F0502020204030204" pitchFamily="34" charset="0"/>
                <a:ea typeface="Arial" panose="020B0604020202020204" pitchFamily="34" charset="0"/>
                <a:cs typeface="Calibri" panose="020F0502020204030204" pitchFamily="34" charset="0"/>
              </a:rPr>
              <a:t>Problem solving, please explain how you came to solutions, designs or any assumptions that were made.</a:t>
            </a:r>
            <a:br>
              <a:rPr lang="en-AU" sz="1800" dirty="0">
                <a:latin typeface="Calibri" panose="020F0502020204030204" pitchFamily="34" charset="0"/>
                <a:ea typeface="Arial" panose="020B0604020202020204" pitchFamily="34" charset="0"/>
                <a:cs typeface="Calibri" panose="020F0502020204030204" pitchFamily="34" charset="0"/>
              </a:rPr>
            </a:br>
            <a:r>
              <a:rPr lang="en-AU" sz="1800" dirty="0">
                <a:latin typeface="Calibri" panose="020F0502020204030204" pitchFamily="34" charset="0"/>
                <a:ea typeface="Arial" panose="020B0604020202020204" pitchFamily="34" charset="0"/>
                <a:cs typeface="Calibri" panose="020F0502020204030204" pitchFamily="34" charset="0"/>
              </a:rPr>
              <a:t>Clean and correct python code with proper exception handling and coverage for edge cases. </a:t>
            </a:r>
            <a:br>
              <a:rPr lang="en-AU" sz="1800" dirty="0">
                <a:latin typeface="Calibri" panose="020F0502020204030204" pitchFamily="34" charset="0"/>
                <a:ea typeface="Arial" panose="020B0604020202020204" pitchFamily="34" charset="0"/>
                <a:cs typeface="Calibri" panose="020F0502020204030204" pitchFamily="34" charset="0"/>
              </a:rPr>
            </a:br>
            <a:r>
              <a:rPr lang="en-AU" sz="1800" dirty="0">
                <a:latin typeface="Calibri" panose="020F0502020204030204" pitchFamily="34" charset="0"/>
                <a:ea typeface="Arial" panose="020B0604020202020204" pitchFamily="34" charset="0"/>
                <a:cs typeface="Calibri" panose="020F0502020204030204" pitchFamily="34" charset="0"/>
              </a:rPr>
              <a:t>Please make sure your code is well written.</a:t>
            </a:r>
            <a:br>
              <a:rPr lang="en-AU" sz="1800" dirty="0">
                <a:latin typeface="Calibri" panose="020F0502020204030204" pitchFamily="34" charset="0"/>
                <a:ea typeface="Arial" panose="020B0604020202020204" pitchFamily="34" charset="0"/>
                <a:cs typeface="Calibri" panose="020F0502020204030204" pitchFamily="34" charset="0"/>
              </a:rPr>
            </a:br>
            <a:br>
              <a:rPr lang="en-AU" sz="1800" dirty="0">
                <a:latin typeface="Calibri" panose="020F0502020204030204" pitchFamily="34" charset="0"/>
                <a:ea typeface="Arial" panose="020B0604020202020204" pitchFamily="34" charset="0"/>
                <a:cs typeface="Calibri" panose="020F0502020204030204" pitchFamily="34" charset="0"/>
              </a:rPr>
            </a:br>
            <a:r>
              <a:rPr lang="en-AU" sz="2000" dirty="0"/>
              <a:t>NOTES</a:t>
            </a:r>
            <a:br>
              <a:rPr lang="en-AU" sz="2000" dirty="0"/>
            </a:br>
            <a:r>
              <a:rPr lang="en-AU" sz="1800" dirty="0">
                <a:latin typeface="Calibri" panose="020F0502020204030204" pitchFamily="34" charset="0"/>
                <a:cs typeface="Calibri" panose="020F0502020204030204" pitchFamily="34" charset="0"/>
              </a:rPr>
              <a:t>The code must be in python.  </a:t>
            </a:r>
            <a:r>
              <a:rPr lang="en-AU" sz="1800" dirty="0" err="1">
                <a:latin typeface="Calibri" panose="020F0502020204030204" pitchFamily="34" charset="0"/>
                <a:cs typeface="Calibri" panose="020F0502020204030204" pitchFamily="34" charset="0"/>
              </a:rPr>
              <a:t>Jupyter</a:t>
            </a:r>
            <a:r>
              <a:rPr lang="en-AU" sz="1800" dirty="0">
                <a:latin typeface="Calibri" panose="020F0502020204030204" pitchFamily="34" charset="0"/>
                <a:cs typeface="Calibri" panose="020F0502020204030204" pitchFamily="34" charset="0"/>
              </a:rPr>
              <a:t> Notebooks are acceptable for data analysis, but not for software development.</a:t>
            </a:r>
            <a:br>
              <a:rPr lang="en-AU" sz="1800" dirty="0">
                <a:latin typeface="Calibri" panose="020F0502020204030204" pitchFamily="34" charset="0"/>
                <a:cs typeface="Calibri" panose="020F0502020204030204" pitchFamily="34" charset="0"/>
              </a:rPr>
            </a:br>
            <a:r>
              <a:rPr lang="en-AU" sz="1800" dirty="0">
                <a:latin typeface="Calibri" panose="020F0502020204030204" pitchFamily="34" charset="0"/>
                <a:cs typeface="Calibri" panose="020F0502020204030204" pitchFamily="34" charset="0"/>
              </a:rPr>
              <a:t>The purpose of this task is to test your python programming, so although Glue or Azure Data Factory are suitable services to do this task, please use other methods to solve the problem.</a:t>
            </a:r>
            <a:br>
              <a:rPr lang="en-AU" sz="1800" dirty="0">
                <a:solidFill>
                  <a:schemeClr val="accent2"/>
                </a:solidFill>
                <a:ea typeface="Arial" panose="020B0604020202020204" pitchFamily="34" charset="0"/>
                <a:cs typeface="Times New Roman" panose="02020603050405020304" pitchFamily="18" charset="0"/>
              </a:rPr>
            </a:br>
            <a:br>
              <a:rPr lang="en-AU" sz="1800" dirty="0">
                <a:latin typeface="Calibri" panose="020F0502020204030204" pitchFamily="34" charset="0"/>
                <a:ea typeface="Arial" panose="020B0604020202020204" pitchFamily="34" charset="0"/>
                <a:cs typeface="Calibri" panose="020F0502020204030204" pitchFamily="34" charset="0"/>
              </a:rPr>
            </a:br>
            <a:br>
              <a:rPr lang="en-AU" sz="1800" dirty="0">
                <a:latin typeface="Calibri" panose="020F0502020204030204" pitchFamily="34" charset="0"/>
                <a:ea typeface="Arial" panose="020B0604020202020204" pitchFamily="34" charset="0"/>
                <a:cs typeface="Calibri" panose="020F0502020204030204" pitchFamily="34" charset="0"/>
              </a:rPr>
            </a:br>
            <a:br>
              <a:rPr lang="en-AU" sz="1800" dirty="0">
                <a:solidFill>
                  <a:schemeClr val="accent2"/>
                </a:solidFill>
                <a:ea typeface="Arial" panose="020B0604020202020204" pitchFamily="34" charset="0"/>
                <a:cs typeface="Times New Roman" panose="02020603050405020304" pitchFamily="18" charset="0"/>
              </a:rPr>
            </a:br>
            <a:endParaRPr lang="en-AU" sz="1800" dirty="0">
              <a:latin typeface="+mn-lt"/>
            </a:endParaRPr>
          </a:p>
        </p:txBody>
      </p:sp>
      <p:sp>
        <p:nvSpPr>
          <p:cNvPr id="4" name="Slide Number Placeholder 3">
            <a:extLst>
              <a:ext uri="{FF2B5EF4-FFF2-40B4-BE49-F238E27FC236}">
                <a16:creationId xmlns:a16="http://schemas.microsoft.com/office/drawing/2014/main" id="{867444F1-DFC8-4006-8081-FFCC1222DDDF}"/>
              </a:ext>
            </a:extLst>
          </p:cNvPr>
          <p:cNvSpPr>
            <a:spLocks noGrp="1"/>
          </p:cNvSpPr>
          <p:nvPr>
            <p:ph type="sldNum" sz="quarter" idx="12"/>
          </p:nvPr>
        </p:nvSpPr>
        <p:spPr/>
        <p:txBody>
          <a:bodyPr/>
          <a:lstStyle/>
          <a:p>
            <a:fld id="{E917DE0E-AFB1-41FD-BC35-27DB61CA125F}" type="slidenum">
              <a:rPr lang="en-AU" smtClean="0"/>
              <a:pPr/>
              <a:t>3</a:t>
            </a:fld>
            <a:endParaRPr lang="en-AU" sz="850" dirty="0"/>
          </a:p>
        </p:txBody>
      </p:sp>
    </p:spTree>
    <p:extLst>
      <p:ext uri="{BB962C8B-B14F-4D97-AF65-F5344CB8AC3E}">
        <p14:creationId xmlns:p14="http://schemas.microsoft.com/office/powerpoint/2010/main" val="2782577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F49B4-1112-CE87-D65D-1527CFE60926}"/>
              </a:ext>
            </a:extLst>
          </p:cNvPr>
          <p:cNvSpPr>
            <a:spLocks noGrp="1"/>
          </p:cNvSpPr>
          <p:nvPr>
            <p:ph type="title"/>
          </p:nvPr>
        </p:nvSpPr>
        <p:spPr/>
        <p:txBody>
          <a:bodyPr/>
          <a:lstStyle/>
          <a:p>
            <a:endParaRPr lang="en-US"/>
          </a:p>
        </p:txBody>
      </p:sp>
      <p:sp>
        <p:nvSpPr>
          <p:cNvPr id="3" name="Footer Placeholder 2">
            <a:extLst>
              <a:ext uri="{FF2B5EF4-FFF2-40B4-BE49-F238E27FC236}">
                <a16:creationId xmlns:a16="http://schemas.microsoft.com/office/drawing/2014/main" id="{87867477-FF16-59F4-8AE1-3631B58567A1}"/>
              </a:ext>
            </a:extLst>
          </p:cNvPr>
          <p:cNvSpPr>
            <a:spLocks noGrp="1"/>
          </p:cNvSpPr>
          <p:nvPr>
            <p:ph type="ftr" sz="quarter" idx="11"/>
          </p:nvPr>
        </p:nvSpPr>
        <p:spPr/>
        <p:txBody>
          <a:bodyPr/>
          <a:lstStyle/>
          <a:p>
            <a:endParaRPr lang="en-AU" dirty="0"/>
          </a:p>
        </p:txBody>
      </p:sp>
      <p:sp>
        <p:nvSpPr>
          <p:cNvPr id="4" name="Slide Number Placeholder 3">
            <a:extLst>
              <a:ext uri="{FF2B5EF4-FFF2-40B4-BE49-F238E27FC236}">
                <a16:creationId xmlns:a16="http://schemas.microsoft.com/office/drawing/2014/main" id="{05572048-6D0F-0BBB-777B-B558FE150B83}"/>
              </a:ext>
            </a:extLst>
          </p:cNvPr>
          <p:cNvSpPr>
            <a:spLocks noGrp="1"/>
          </p:cNvSpPr>
          <p:nvPr>
            <p:ph type="sldNum" sz="quarter" idx="12"/>
          </p:nvPr>
        </p:nvSpPr>
        <p:spPr/>
        <p:txBody>
          <a:bodyPr/>
          <a:lstStyle/>
          <a:p>
            <a:fld id="{E917DE0E-AFB1-41FD-BC35-27DB61CA125F}" type="slidenum">
              <a:rPr lang="en-AU" smtClean="0"/>
              <a:pPr/>
              <a:t>4</a:t>
            </a:fld>
            <a:endParaRPr lang="en-AU" sz="850" dirty="0"/>
          </a:p>
        </p:txBody>
      </p:sp>
    </p:spTree>
    <p:extLst>
      <p:ext uri="{BB962C8B-B14F-4D97-AF65-F5344CB8AC3E}">
        <p14:creationId xmlns:p14="http://schemas.microsoft.com/office/powerpoint/2010/main" val="1088144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hell PPT">
  <a:themeElements>
    <a:clrScheme name="Shell Energy">
      <a:dk1>
        <a:sysClr val="windowText" lastClr="000000"/>
      </a:dk1>
      <a:lt1>
        <a:sysClr val="window" lastClr="FFFFFF"/>
      </a:lt1>
      <a:dk2>
        <a:srgbClr val="595959"/>
      </a:dk2>
      <a:lt2>
        <a:srgbClr val="D9D9D9"/>
      </a:lt2>
      <a:accent1>
        <a:srgbClr val="FBCE07"/>
      </a:accent1>
      <a:accent2>
        <a:srgbClr val="DD1D21"/>
      </a:accent2>
      <a:accent3>
        <a:srgbClr val="0097BB"/>
      </a:accent3>
      <a:accent4>
        <a:srgbClr val="003C88"/>
      </a:accent4>
      <a:accent5>
        <a:srgbClr val="89CFDC"/>
      </a:accent5>
      <a:accent6>
        <a:srgbClr val="008443"/>
      </a:accent6>
      <a:hlink>
        <a:srgbClr val="FBCE07"/>
      </a:hlink>
      <a:folHlink>
        <a:srgbClr val="DD1D21"/>
      </a:folHlink>
    </a:clrScheme>
    <a:fontScheme name="Shell">
      <a:majorFont>
        <a:latin typeface="ShellBold"/>
        <a:ea typeface=""/>
        <a:cs typeface=""/>
      </a:majorFont>
      <a:minorFont>
        <a:latin typeface="Shell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hell Energy PPT template (003).potx  -  Read-Only" id="{1AF775F5-F2D6-44DE-89B3-DE94389C8EC6}" vid="{F74B36B5-8CF7-412E-90C7-11B1DEEFAB0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1540</TotalTime>
  <Words>662</Words>
  <Application>Microsoft Macintosh PowerPoint</Application>
  <PresentationFormat>Custom</PresentationFormat>
  <Paragraphs>31</Paragraphs>
  <Slides>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Arial</vt:lpstr>
      <vt:lpstr>Calibri</vt:lpstr>
      <vt:lpstr>ShellBook</vt:lpstr>
      <vt:lpstr>Wingdings</vt:lpstr>
      <vt:lpstr>Shellbold</vt:lpstr>
      <vt:lpstr>ShellMedium</vt:lpstr>
      <vt:lpstr>ShellLight</vt:lpstr>
      <vt:lpstr>Shell PPT</vt:lpstr>
      <vt:lpstr>Description  Build a solution that estimates business operating hours for a customer site.  Our customers are quite diverse in their site locations and their operating hours. Operating hours affects a customer energy usage, so it is one of the parameters we consider when designing products to optimise their energy consumption.  Electricity consumption for different customers can be associated to an ID called NMI (National Meter Identifier). This consumption can be measured at different intervals (e.g., every 15 or 30 minutes) and shows how much electricity is used by a customer at a site. Consumption is measured in Wh, KWh or MWh.  We would like you to build a solution to estimate the operating hours of our customers at each site (NMI) by assessing variation in their consumption level across time. </vt:lpstr>
      <vt:lpstr>TEsT Highlights</vt:lpstr>
      <vt:lpstr>Assessment Criteria and notes  Assessment criteria  Clear and concise communication of the methods, plans and outcomes. Attention to detail and identifying gaps or issues with the data and what transforms are needed to achieve the outcome by assessing the input data. Problem solving, please explain how you came to solutions, designs or any assumptions that were made. Clean and correct python code with proper exception handling and coverage for edge cases.  Please make sure your code is well written.  NOTES The code must be in python.  Jupyter Notebooks are acceptable for data analysis, but not for software development. The purpose of this task is to test your python programming, so although Glue or Azure Data Factory are suitable services to do this task, please use other methods to solve the problem.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Engineering Test</dc:title>
  <dc:creator>Dean Bennett</dc:creator>
  <cp:lastModifiedBy>Venkata Santosh Govindarajula</cp:lastModifiedBy>
  <cp:revision>4</cp:revision>
  <dcterms:created xsi:type="dcterms:W3CDTF">2021-04-19T06:37:58Z</dcterms:created>
  <dcterms:modified xsi:type="dcterms:W3CDTF">2023-08-16T13:00:56Z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6c0736f-1c42-4918-8496-dee8d7c1b9d9_Enabled">
    <vt:lpwstr>true</vt:lpwstr>
  </property>
  <property fmtid="{D5CDD505-2E9C-101B-9397-08002B2CF9AE}" pid="3" name="MSIP_Label_c6c0736f-1c42-4918-8496-dee8d7c1b9d9_SetDate">
    <vt:lpwstr>2022-06-16T23:57:37Z</vt:lpwstr>
  </property>
  <property fmtid="{D5CDD505-2E9C-101B-9397-08002B2CF9AE}" pid="4" name="MSIP_Label_c6c0736f-1c42-4918-8496-dee8d7c1b9d9_Method">
    <vt:lpwstr>Privileged</vt:lpwstr>
  </property>
  <property fmtid="{D5CDD505-2E9C-101B-9397-08002B2CF9AE}" pid="5" name="MSIP_Label_c6c0736f-1c42-4918-8496-dee8d7c1b9d9_Name">
    <vt:lpwstr>Unrestricted - All</vt:lpwstr>
  </property>
  <property fmtid="{D5CDD505-2E9C-101B-9397-08002B2CF9AE}" pid="6" name="MSIP_Label_c6c0736f-1c42-4918-8496-dee8d7c1b9d9_SiteId">
    <vt:lpwstr>6c2394f5-1b5e-4661-8ad9-428f7419765e</vt:lpwstr>
  </property>
  <property fmtid="{D5CDD505-2E9C-101B-9397-08002B2CF9AE}" pid="7" name="MSIP_Label_c6c0736f-1c42-4918-8496-dee8d7c1b9d9_ActionId">
    <vt:lpwstr>10acad21-c0c0-4901-976f-df2e5cd7e681</vt:lpwstr>
  </property>
  <property fmtid="{D5CDD505-2E9C-101B-9397-08002B2CF9AE}" pid="8" name="MSIP_Label_c6c0736f-1c42-4918-8496-dee8d7c1b9d9_ContentBits">
    <vt:lpwstr>2</vt:lpwstr>
  </property>
  <property fmtid="{D5CDD505-2E9C-101B-9397-08002B2CF9AE}" pid="9" name="ClassificationContentMarkingFooterLocations">
    <vt:lpwstr>Shell PPT:8</vt:lpwstr>
  </property>
  <property fmtid="{D5CDD505-2E9C-101B-9397-08002B2CF9AE}" pid="10" name="ClassificationContentMarkingFooterText">
    <vt:lpwstr>UNRESTRICTED</vt:lpwstr>
  </property>
</Properties>
</file>

<file path=docProps/thumbnail.jpeg>
</file>